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6" r:id="rId2"/>
    <p:sldId id="277" r:id="rId3"/>
    <p:sldId id="287" r:id="rId4"/>
    <p:sldId id="289" r:id="rId5"/>
    <p:sldId id="288" r:id="rId6"/>
    <p:sldId id="290" r:id="rId7"/>
    <p:sldId id="278" r:id="rId8"/>
    <p:sldId id="258" r:id="rId9"/>
    <p:sldId id="270" r:id="rId10"/>
    <p:sldId id="279" r:id="rId11"/>
    <p:sldId id="273" r:id="rId12"/>
    <p:sldId id="275" r:id="rId13"/>
    <p:sldId id="280" r:id="rId14"/>
    <p:sldId id="281" r:id="rId15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18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100E5C-73B2-0B1E-9875-E678057FF9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4C16FE-8F98-5007-2324-FA411A2905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188139-4AE9-4D20-91DC-9EEF19DEBC7C}" type="datetimeFigureOut">
              <a:rPr lang="en-US"/>
              <a:pPr>
                <a:defRPr/>
              </a:pPr>
              <a:t>1/17/2023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383716-11D5-B34A-C974-74E9CC2E6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1437C01-BC10-E935-0F7A-79F2AA94A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BA026-8FA8-CF13-B743-AFA7A79855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EEECD-48CB-4DDE-DD86-63671E0B8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A70BD9-F248-4F24-A37D-CD61E7A902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6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8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9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4" name="Hình ảnh 13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0798DF95-EDA9-14DB-48B1-910A90BB2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552" y="4418190"/>
            <a:ext cx="5026483" cy="501289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394704" y="2926771"/>
            <a:ext cx="1362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695465" y="4502929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2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37F8435-D2AB-B32B-7235-3C38DF45D20B}"/>
              </a:ext>
            </a:extLst>
          </p:cNvPr>
          <p:cNvSpPr/>
          <p:nvPr/>
        </p:nvSpPr>
        <p:spPr bwMode="auto">
          <a:xfrm>
            <a:off x="4558507" y="497681"/>
            <a:ext cx="1219200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F0E7D56-9B95-D1B5-6B45-52755F397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t="5177" r="5830" b="50687"/>
          <a:stretch/>
        </p:blipFill>
        <p:spPr>
          <a:xfrm>
            <a:off x="1356519" y="497680"/>
            <a:ext cx="14173200" cy="753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75D32EE-028B-B0AD-26BE-A6FB476220F0}"/>
              </a:ext>
            </a:extLst>
          </p:cNvPr>
          <p:cNvSpPr/>
          <p:nvPr/>
        </p:nvSpPr>
        <p:spPr>
          <a:xfrm>
            <a:off x="1585119" y="1447800"/>
            <a:ext cx="44958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8A4E19F-717F-0C37-D3F7-5050C220C016}"/>
              </a:ext>
            </a:extLst>
          </p:cNvPr>
          <p:cNvSpPr/>
          <p:nvPr/>
        </p:nvSpPr>
        <p:spPr>
          <a:xfrm>
            <a:off x="6431359" y="1447800"/>
            <a:ext cx="4252119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507E114-B83C-FDD4-9BDB-8ECC96D1B0D4}"/>
              </a:ext>
            </a:extLst>
          </p:cNvPr>
          <p:cNvSpPr/>
          <p:nvPr/>
        </p:nvSpPr>
        <p:spPr>
          <a:xfrm>
            <a:off x="11033917" y="1447800"/>
            <a:ext cx="4252119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DA1E10B-7312-E2C8-BEDB-1BC40B2F2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48949" r="5157" b="2711"/>
          <a:stretch/>
        </p:blipFill>
        <p:spPr>
          <a:xfrm>
            <a:off x="2213769" y="411480"/>
            <a:ext cx="11849100" cy="726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8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4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32" y="3468920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659747" y="2380512"/>
            <a:ext cx="4467064" cy="5100643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29" y="-704826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1021303" y="39275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19000</a:t>
            </a: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1021303" y="57458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1900</a:t>
            </a: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7388850" y="57458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10900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7388850" y="39275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10009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4A4BF7C-282F-9D4E-1553-776ABDD59A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16657" y="611172"/>
            <a:ext cx="2697101" cy="5408628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19" y="-941696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3402374" y="1344584"/>
            <a:ext cx="8298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Dấu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chỗ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…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>
                <a:outerShdw blurRad="12700" dist="38100" dir="2700000" algn="tl">
                  <a:prstClr val="black"/>
                </a:outerShdw>
              </a:effectLst>
              <a:uLnTx/>
              <a:uFillTx/>
              <a:latin typeface="Times New Roman" panose="02020603050405020304" pitchFamily="18" charset="0"/>
              <a:ea typeface="字魂43号-国潮手书" panose="00000500000000000000" charset="-122"/>
              <a:cs typeface="Times New Roman" panose="02020603050405020304" pitchFamily="18" charset="0"/>
            </a:endParaRPr>
          </a:p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7134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… 7314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&gt;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-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7B67C61-389B-05BB-01A4-4BDA7F44AB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1528" y="4320518"/>
            <a:ext cx="1173582" cy="5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dưới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mười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6000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50000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80000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5000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2602E-6 -2.22222E-6 L -4.42602E-6 -0.07205 " pathEditMode="relative" rAng="0" ptsTypes="AA">
                                      <p:cBhvr>
                                        <p:cTn id="7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build="allAtOnce" animBg="1"/>
      <p:bldP spid="8" grpId="3" build="allAtOnce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4162306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59 000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5146036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5456588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503092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87852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8743E-6 -3.88889E-6 L 1.2874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4.72222E-6 L -0.01122 -0.4388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0">
            <a:extLst>
              <a:ext uri="{FF2B5EF4-FFF2-40B4-BE49-F238E27FC236}">
                <a16:creationId xmlns:a16="http://schemas.microsoft.com/office/drawing/2014/main" id="{C8CEBD5F-2BB3-6BFA-D628-66AB97BEC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32788"/>
          <a:stretch>
            <a:fillRect/>
          </a:stretch>
        </p:blipFill>
        <p:spPr bwMode="auto">
          <a:xfrm>
            <a:off x="543719" y="2209800"/>
            <a:ext cx="15189200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3F2362D0-CDCE-5293-5A5B-D241AF7D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6" b="67212"/>
          <a:stretch>
            <a:fillRect/>
          </a:stretch>
        </p:blipFill>
        <p:spPr bwMode="auto">
          <a:xfrm>
            <a:off x="1305719" y="554037"/>
            <a:ext cx="2193925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C67DC7-B755-9785-7BBB-4AE813537D5E}"/>
              </a:ext>
            </a:extLst>
          </p:cNvPr>
          <p:cNvSpPr/>
          <p:nvPr/>
        </p:nvSpPr>
        <p:spPr bwMode="auto">
          <a:xfrm>
            <a:off x="5598319" y="2209800"/>
            <a:ext cx="1905000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42 632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CC8BF7E-DBC4-8281-CA3E-934840D23931}"/>
              </a:ext>
            </a:extLst>
          </p:cNvPr>
          <p:cNvSpPr/>
          <p:nvPr/>
        </p:nvSpPr>
        <p:spPr bwMode="auto">
          <a:xfrm>
            <a:off x="7617619" y="2209800"/>
            <a:ext cx="1905000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42 633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147E21-FFA9-B939-5A13-F1CEAAAA5342}"/>
              </a:ext>
            </a:extLst>
          </p:cNvPr>
          <p:cNvSpPr/>
          <p:nvPr/>
        </p:nvSpPr>
        <p:spPr bwMode="auto">
          <a:xfrm>
            <a:off x="9636919" y="2209800"/>
            <a:ext cx="1905000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43 634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E43E40A-90E4-3674-3367-957210D41631}"/>
              </a:ext>
            </a:extLst>
          </p:cNvPr>
          <p:cNvSpPr/>
          <p:nvPr/>
        </p:nvSpPr>
        <p:spPr bwMode="auto">
          <a:xfrm>
            <a:off x="13675519" y="2209800"/>
            <a:ext cx="1903412" cy="1023937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42 636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93016D7-4EA3-1F3F-674B-03F7AA71C0CB}"/>
              </a:ext>
            </a:extLst>
          </p:cNvPr>
          <p:cNvSpPr/>
          <p:nvPr/>
        </p:nvSpPr>
        <p:spPr bwMode="auto">
          <a:xfrm>
            <a:off x="7617619" y="3309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28 467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708BBDE-BE81-78EB-1285-6F2DADBBCB98}"/>
              </a:ext>
            </a:extLst>
          </p:cNvPr>
          <p:cNvSpPr/>
          <p:nvPr/>
        </p:nvSpPr>
        <p:spPr bwMode="auto">
          <a:xfrm>
            <a:off x="9636919" y="3309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28 477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4C12500-458F-96F5-0276-3FBDC81B293C}"/>
              </a:ext>
            </a:extLst>
          </p:cNvPr>
          <p:cNvSpPr/>
          <p:nvPr/>
        </p:nvSpPr>
        <p:spPr bwMode="auto">
          <a:xfrm>
            <a:off x="13675519" y="3309937"/>
            <a:ext cx="1903412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28 497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B3A3A46-9354-38E4-FFCA-62AA843B84DD}"/>
              </a:ext>
            </a:extLst>
          </p:cNvPr>
          <p:cNvSpPr/>
          <p:nvPr/>
        </p:nvSpPr>
        <p:spPr bwMode="auto">
          <a:xfrm>
            <a:off x="7617619" y="4452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34 900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2EA051A-2E3D-6EE3-6973-A77FE51A16FB}"/>
              </a:ext>
            </a:extLst>
          </p:cNvPr>
          <p:cNvSpPr/>
          <p:nvPr/>
        </p:nvSpPr>
        <p:spPr bwMode="auto">
          <a:xfrm>
            <a:off x="9636919" y="4452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35 900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1778641-804A-45F9-4707-CC405DC063C1}"/>
              </a:ext>
            </a:extLst>
          </p:cNvPr>
          <p:cNvSpPr/>
          <p:nvPr/>
        </p:nvSpPr>
        <p:spPr bwMode="auto">
          <a:xfrm>
            <a:off x="13675519" y="4452937"/>
            <a:ext cx="1903412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37 900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6D80961-7059-D779-8597-A36CD6FBDC20}"/>
              </a:ext>
            </a:extLst>
          </p:cNvPr>
          <p:cNvSpPr/>
          <p:nvPr/>
        </p:nvSpPr>
        <p:spPr bwMode="auto">
          <a:xfrm>
            <a:off x="11656219" y="4452937"/>
            <a:ext cx="1905000" cy="1023938"/>
          </a:xfrm>
          <a:prstGeom prst="roundRect">
            <a:avLst>
              <a:gd name="adj" fmla="val 24252"/>
            </a:avLst>
          </a:prstGeom>
          <a:solidFill>
            <a:schemeClr val="bg1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36 900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0586DB7-76C2-3BF8-EB46-FAA149F31981}"/>
              </a:ext>
            </a:extLst>
          </p:cNvPr>
          <p:cNvGrpSpPr>
            <a:grpSpLocks/>
          </p:cNvGrpSpPr>
          <p:nvPr/>
        </p:nvGrpSpPr>
        <p:grpSpPr bwMode="auto">
          <a:xfrm>
            <a:off x="966788" y="1447800"/>
            <a:ext cx="14343062" cy="4495800"/>
            <a:chOff x="1051719" y="2438400"/>
            <a:chExt cx="14343109" cy="4495800"/>
          </a:xfrm>
        </p:grpSpPr>
        <p:pic>
          <p:nvPicPr>
            <p:cNvPr id="5150" name="Picture 57">
              <a:extLst>
                <a:ext uri="{FF2B5EF4-FFF2-40B4-BE49-F238E27FC236}">
                  <a16:creationId xmlns:a16="http://schemas.microsoft.com/office/drawing/2014/main" id="{78D89376-7C20-67E1-8F8C-899BB23D0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52"/>
            <a:stretch>
              <a:fillRect/>
            </a:stretch>
          </p:blipFill>
          <p:spPr bwMode="auto">
            <a:xfrm>
              <a:off x="1051719" y="2438400"/>
              <a:ext cx="13640318" cy="2286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1" name="Picture 57">
              <a:extLst>
                <a:ext uri="{FF2B5EF4-FFF2-40B4-BE49-F238E27FC236}">
                  <a16:creationId xmlns:a16="http://schemas.microsoft.com/office/drawing/2014/main" id="{28A1EE0A-9598-067F-0FDB-136FF6D15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1" t="50223" r="417"/>
            <a:stretch>
              <a:fillRect/>
            </a:stretch>
          </p:blipFill>
          <p:spPr bwMode="auto">
            <a:xfrm>
              <a:off x="6405529" y="4696326"/>
              <a:ext cx="8989299" cy="2237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2" name="Picture 57">
              <a:extLst>
                <a:ext uri="{FF2B5EF4-FFF2-40B4-BE49-F238E27FC236}">
                  <a16:creationId xmlns:a16="http://schemas.microsoft.com/office/drawing/2014/main" id="{0789FD63-94B5-7135-6C9E-2A8931076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7" t="50223" r="74193"/>
            <a:stretch>
              <a:fillRect/>
            </a:stretch>
          </p:blipFill>
          <p:spPr bwMode="auto">
            <a:xfrm>
              <a:off x="3618456" y="4696326"/>
              <a:ext cx="938463" cy="2237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53" name="Picture 57">
              <a:extLst>
                <a:ext uri="{FF2B5EF4-FFF2-40B4-BE49-F238E27FC236}">
                  <a16:creationId xmlns:a16="http://schemas.microsoft.com/office/drawing/2014/main" id="{07EF5FAB-B658-3D25-0D6E-419A955FA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7" t="50223" r="65967"/>
            <a:stretch>
              <a:fillRect/>
            </a:stretch>
          </p:blipFill>
          <p:spPr bwMode="auto">
            <a:xfrm>
              <a:off x="5059350" y="4696326"/>
              <a:ext cx="1121986" cy="2237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9CDBB98-17C2-7C49-4F2A-3D818FAC7967}"/>
              </a:ext>
            </a:extLst>
          </p:cNvPr>
          <p:cNvGrpSpPr>
            <a:grpSpLocks/>
          </p:cNvGrpSpPr>
          <p:nvPr/>
        </p:nvGrpSpPr>
        <p:grpSpPr bwMode="auto">
          <a:xfrm>
            <a:off x="10034588" y="1600200"/>
            <a:ext cx="1114425" cy="1017588"/>
            <a:chOff x="219324" y="3497543"/>
            <a:chExt cx="1116059" cy="1017307"/>
          </a:xfrm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5DC85B2D-C2CD-736B-784D-7980B8CBEF4B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45" name="TextBox 14">
              <a:extLst>
                <a:ext uri="{FF2B5EF4-FFF2-40B4-BE49-F238E27FC236}">
                  <a16:creationId xmlns:a16="http://schemas.microsoft.com/office/drawing/2014/main" id="{8CC832F5-04A6-5FFE-FF6F-E261D93E6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49" y="3649902"/>
              <a:ext cx="955506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500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C62325C-35D2-D740-AD98-9DA633F799AF}"/>
              </a:ext>
            </a:extLst>
          </p:cNvPr>
          <p:cNvGrpSpPr>
            <a:grpSpLocks/>
          </p:cNvGrpSpPr>
          <p:nvPr/>
        </p:nvGrpSpPr>
        <p:grpSpPr bwMode="auto">
          <a:xfrm>
            <a:off x="12701588" y="1597025"/>
            <a:ext cx="1114425" cy="1017588"/>
            <a:chOff x="219324" y="3497543"/>
            <a:chExt cx="1116059" cy="1017307"/>
          </a:xfrm>
        </p:grpSpPr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FB7E7AE3-E182-1BD3-876F-ACCBEC5647B2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43" name="TextBox 14">
              <a:extLst>
                <a:ext uri="{FF2B5EF4-FFF2-40B4-BE49-F238E27FC236}">
                  <a16:creationId xmlns:a16="http://schemas.microsoft.com/office/drawing/2014/main" id="{ECD80458-DAA7-F592-99B4-11E15D0ED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57" y="3649902"/>
              <a:ext cx="44179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DBED203-5B6F-D92B-6DD4-E0728BC9D3FD}"/>
              </a:ext>
            </a:extLst>
          </p:cNvPr>
          <p:cNvGrpSpPr>
            <a:grpSpLocks/>
          </p:cNvGrpSpPr>
          <p:nvPr/>
        </p:nvGrpSpPr>
        <p:grpSpPr bwMode="auto">
          <a:xfrm>
            <a:off x="10050463" y="2716213"/>
            <a:ext cx="1114425" cy="1017587"/>
            <a:chOff x="219324" y="3497541"/>
            <a:chExt cx="1116059" cy="1017306"/>
          </a:xfrm>
        </p:grpSpPr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F29861EB-7CCA-DA85-01AC-EC8BCC06D313}"/>
                </a:ext>
              </a:extLst>
            </p:cNvPr>
            <p:cNvSpPr/>
            <p:nvPr/>
          </p:nvSpPr>
          <p:spPr>
            <a:xfrm>
              <a:off x="219324" y="3497541"/>
              <a:ext cx="1116059" cy="1017306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41" name="TextBox 14">
              <a:extLst>
                <a:ext uri="{FF2B5EF4-FFF2-40B4-BE49-F238E27FC236}">
                  <a16:creationId xmlns:a16="http://schemas.microsoft.com/office/drawing/2014/main" id="{CDB483BE-9C08-6266-7056-C8401AE17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49" y="3649902"/>
              <a:ext cx="955506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900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6245E05-23A9-8D6B-2440-369D6CC9C0B9}"/>
              </a:ext>
            </a:extLst>
          </p:cNvPr>
          <p:cNvGrpSpPr>
            <a:grpSpLocks/>
          </p:cNvGrpSpPr>
          <p:nvPr/>
        </p:nvGrpSpPr>
        <p:grpSpPr bwMode="auto">
          <a:xfrm>
            <a:off x="11787188" y="2687638"/>
            <a:ext cx="1114425" cy="1017587"/>
            <a:chOff x="219324" y="3497543"/>
            <a:chExt cx="1116059" cy="1017307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6B126C9-228E-E23D-B497-7B52BACD6985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9" name="TextBox 14">
              <a:extLst>
                <a:ext uri="{FF2B5EF4-FFF2-40B4-BE49-F238E27FC236}">
                  <a16:creationId xmlns:a16="http://schemas.microsoft.com/office/drawing/2014/main" id="{1DC27AD4-1FB0-B5F2-BC71-D5380B045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30" y="3649902"/>
              <a:ext cx="698650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B0CACA8-067E-3A35-DDE2-0E26DF8BDFDC}"/>
              </a:ext>
            </a:extLst>
          </p:cNvPr>
          <p:cNvGrpSpPr>
            <a:grpSpLocks/>
          </p:cNvGrpSpPr>
          <p:nvPr/>
        </p:nvGrpSpPr>
        <p:grpSpPr bwMode="auto">
          <a:xfrm>
            <a:off x="13481050" y="2687638"/>
            <a:ext cx="1114425" cy="1017587"/>
            <a:chOff x="219324" y="3497543"/>
            <a:chExt cx="1116059" cy="1017307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0B2F5AA8-79DE-7F86-8775-2B0C4ECDA5BE}"/>
                </a:ext>
              </a:extLst>
            </p:cNvPr>
            <p:cNvSpPr/>
            <p:nvPr/>
          </p:nvSpPr>
          <p:spPr>
            <a:xfrm>
              <a:off x="219324" y="3497543"/>
              <a:ext cx="1116059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7" name="TextBox 14">
              <a:extLst>
                <a:ext uri="{FF2B5EF4-FFF2-40B4-BE49-F238E27FC236}">
                  <a16:creationId xmlns:a16="http://schemas.microsoft.com/office/drawing/2014/main" id="{8409FEB0-BD85-FFC9-C723-B674CE0A4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57" y="3649902"/>
              <a:ext cx="44179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2D4D00A-8846-9F87-3EA2-9A9B2CCA0724}"/>
              </a:ext>
            </a:extLst>
          </p:cNvPr>
          <p:cNvGrpSpPr>
            <a:grpSpLocks/>
          </p:cNvGrpSpPr>
          <p:nvPr/>
        </p:nvGrpSpPr>
        <p:grpSpPr bwMode="auto">
          <a:xfrm>
            <a:off x="4471988" y="3733800"/>
            <a:ext cx="1673225" cy="1017588"/>
            <a:chOff x="-22347" y="3497543"/>
            <a:chExt cx="1675644" cy="1017307"/>
          </a:xfrm>
        </p:grpSpPr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E7D4E79B-577F-7E8B-BC72-6D6147790DCF}"/>
                </a:ext>
              </a:extLst>
            </p:cNvPr>
            <p:cNvSpPr/>
            <p:nvPr/>
          </p:nvSpPr>
          <p:spPr>
            <a:xfrm>
              <a:off x="-22347" y="3497543"/>
              <a:ext cx="1675644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5" name="TextBox 14">
              <a:extLst>
                <a:ext uri="{FF2B5EF4-FFF2-40B4-BE49-F238E27FC236}">
                  <a16:creationId xmlns:a16="http://schemas.microsoft.com/office/drawing/2014/main" id="{88532650-EC3A-27EB-F6FA-644557F1F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347" y="3649902"/>
              <a:ext cx="159940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86 137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AD76A2-D2EE-E1A0-6BF3-1FD32B401C41}"/>
              </a:ext>
            </a:extLst>
          </p:cNvPr>
          <p:cNvGrpSpPr>
            <a:grpSpLocks/>
          </p:cNvGrpSpPr>
          <p:nvPr/>
        </p:nvGrpSpPr>
        <p:grpSpPr bwMode="auto">
          <a:xfrm>
            <a:off x="4471988" y="4926013"/>
            <a:ext cx="1673225" cy="1017587"/>
            <a:chOff x="-98589" y="3497543"/>
            <a:chExt cx="1675645" cy="1017307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AFDE9A0A-2EEC-2542-8863-95C0010F7CC0}"/>
                </a:ext>
              </a:extLst>
            </p:cNvPr>
            <p:cNvSpPr/>
            <p:nvPr/>
          </p:nvSpPr>
          <p:spPr>
            <a:xfrm>
              <a:off x="-98589" y="3497543"/>
              <a:ext cx="1675645" cy="10173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33" name="TextBox 14">
              <a:extLst>
                <a:ext uri="{FF2B5EF4-FFF2-40B4-BE49-F238E27FC236}">
                  <a16:creationId xmlns:a16="http://schemas.microsoft.com/office/drawing/2014/main" id="{3C1EB23C-BBE8-5AB3-528B-85D51B2A1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347" y="3649902"/>
              <a:ext cx="1599403" cy="70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20 130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158</Words>
  <Application>Microsoft Office PowerPoint</Application>
  <PresentationFormat>Custom</PresentationFormat>
  <Paragraphs>44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SVN-Poky's</vt:lpstr>
      <vt:lpstr>SVN-Ziclets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193</cp:revision>
  <dcterms:created xsi:type="dcterms:W3CDTF">2022-07-10T01:37:20Z</dcterms:created>
  <dcterms:modified xsi:type="dcterms:W3CDTF">2023-01-17T02:11:02Z</dcterms:modified>
</cp:coreProperties>
</file>