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77" r:id="rId2"/>
    <p:sldId id="257" r:id="rId3"/>
    <p:sldId id="282" r:id="rId4"/>
    <p:sldId id="283" r:id="rId5"/>
    <p:sldId id="284" r:id="rId6"/>
    <p:sldId id="285" r:id="rId7"/>
    <p:sldId id="278" r:id="rId8"/>
    <p:sldId id="270" r:id="rId9"/>
    <p:sldId id="273" r:id="rId10"/>
    <p:sldId id="279" r:id="rId11"/>
    <p:sldId id="276" r:id="rId12"/>
    <p:sldId id="271" r:id="rId13"/>
    <p:sldId id="274" r:id="rId14"/>
    <p:sldId id="280" r:id="rId15"/>
    <p:sldId id="281" r:id="rId16"/>
  </p:sldIdLst>
  <p:sldSz cx="16276638" cy="9144000"/>
  <p:notesSz cx="6858000" cy="9144000"/>
  <p:defaultTextStyle>
    <a:defPPr>
      <a:defRPr lang="en-US"/>
    </a:defPPr>
    <a:lvl1pPr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725488" indent="-268288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1450975" indent="-536575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2178050" indent="-806450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2903538" indent="-1074738" algn="l" defTabSz="1450975" rtl="0" fontAlgn="base">
      <a:spcBef>
        <a:spcPct val="0"/>
      </a:spcBef>
      <a:spcAft>
        <a:spcPct val="0"/>
      </a:spcAft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900"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FFFFFF"/>
    <a:srgbClr val="FF3399"/>
    <a:srgbClr val="0000FF"/>
    <a:srgbClr val="CC009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780" y="66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42AE360-4A59-F7E3-8570-3CCA49ED21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4525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212189-8DF6-E29A-F36F-C52A257EF59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4525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F5069F7-44B3-4C07-9A56-75B2FE912F6A}" type="datetimeFigureOut">
              <a:rPr lang="en-US"/>
              <a:pPr>
                <a:defRPr/>
              </a:pPr>
              <a:t>1/17/2023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BF58817-394F-B5C3-3099-997C98100F1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B6D9798-37A8-EF11-8AF4-D4664D6C3E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4DAE1-6C4D-87C5-D852-D93FEED3D2E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452524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8EDB7E-45EB-7976-C173-6715572CCA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5F53C83-E594-479C-9594-754A9A9BF13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5488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0975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050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3538" algn="l" defTabSz="1450975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23B50B2E-ED24-4458-8911-6043289A3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90FA714A-A793-4425-86B5-F291DC4732C9}"/>
              </a:ext>
            </a:extLst>
          </p:cNvPr>
          <p:cNvSpPr/>
          <p:nvPr userDrawn="1"/>
        </p:nvSpPr>
        <p:spPr>
          <a:xfrm>
            <a:off x="354411" y="376904"/>
            <a:ext cx="15567817" cy="8390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A68E53B-CE84-4943-8C81-7F7524F9CC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7000163"/>
            <a:ext cx="8138319" cy="214383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A32AEC8-BB37-40E4-B46D-670DF60DA4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5419" y="-467322"/>
            <a:ext cx="1561218" cy="204898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3531B6E-9AC1-44E0-BADB-262F53E4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5826" y="-467322"/>
            <a:ext cx="1561220" cy="204899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E8229BB-16B4-4B44-8341-922D55C1B4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318" y="7000163"/>
            <a:ext cx="8138319" cy="2143837"/>
          </a:xfrm>
          <a:prstGeom prst="rect">
            <a:avLst/>
          </a:prstGeom>
        </p:spPr>
      </p:pic>
      <p:pic>
        <p:nvPicPr>
          <p:cNvPr id="3" name="Hình ảnh 2" descr="Ảnh có chứa đồ chơi&#10;&#10;Mô tả được tạo tự động">
            <a:extLst>
              <a:ext uri="{FF2B5EF4-FFF2-40B4-BE49-F238E27FC236}">
                <a16:creationId xmlns:a16="http://schemas.microsoft.com/office/drawing/2014/main" id="{883FDB45-DC5B-7A6F-19C1-70EB5C1E9FF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3158" y="5351609"/>
            <a:ext cx="4092733" cy="408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701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7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D50E8779-BA15-681A-854E-AB005E9211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768869" y="2047001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2" name="ïṥḻîḑe">
            <a:extLst>
              <a:ext uri="{FF2B5EF4-FFF2-40B4-BE49-F238E27FC236}">
                <a16:creationId xmlns:a16="http://schemas.microsoft.com/office/drawing/2014/main" id="{20F2704C-617B-2FAD-4837-93024FB80EB6}"/>
              </a:ext>
            </a:extLst>
          </p:cNvPr>
          <p:cNvSpPr txBox="1"/>
          <p:nvPr userDrawn="1"/>
        </p:nvSpPr>
        <p:spPr>
          <a:xfrm>
            <a:off x="3566947" y="4038862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Dặn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dò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6" name="Hình ảnh 5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E011105C-8946-CE6D-5AFD-CB82A3BAE77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574" y="507690"/>
            <a:ext cx="9346977" cy="933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22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17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CAEB5DA7-A763-A26B-E9BA-F9837D3CC9A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grpSp>
        <p:nvGrpSpPr>
          <p:cNvPr id="4" name="Nhóm 3">
            <a:extLst>
              <a:ext uri="{FF2B5EF4-FFF2-40B4-BE49-F238E27FC236}">
                <a16:creationId xmlns:a16="http://schemas.microsoft.com/office/drawing/2014/main" id="{94D13452-A97C-57C0-445A-3AA94959B733}"/>
              </a:ext>
            </a:extLst>
          </p:cNvPr>
          <p:cNvGrpSpPr/>
          <p:nvPr userDrawn="1"/>
        </p:nvGrpSpPr>
        <p:grpSpPr>
          <a:xfrm>
            <a:off x="4940650" y="1835931"/>
            <a:ext cx="7070165" cy="4031873"/>
            <a:chOff x="4106184" y="2050022"/>
            <a:chExt cx="5295900" cy="3023905"/>
          </a:xfrm>
        </p:grpSpPr>
        <p:sp>
          <p:nvSpPr>
            <p:cNvPr id="2" name="Hộp Văn bản 1">
              <a:extLst>
                <a:ext uri="{FF2B5EF4-FFF2-40B4-BE49-F238E27FC236}">
                  <a16:creationId xmlns:a16="http://schemas.microsoft.com/office/drawing/2014/main" id="{D8C49BAC-02F3-BD80-FE31-8AF41468F0B4}"/>
                </a:ext>
              </a:extLst>
            </p:cNvPr>
            <p:cNvSpPr txBox="1"/>
            <p:nvPr userDrawn="1"/>
          </p:nvSpPr>
          <p:spPr>
            <a:xfrm>
              <a:off x="4106184" y="2050022"/>
              <a:ext cx="5295900" cy="3023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4CD9E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Tạm</a:t>
              </a:r>
              <a:r>
                <a:rPr lang="zh-CN" altLang="en-US" sz="12800" b="1" dirty="0">
                  <a:ln w="228600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FD828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biệt</a:t>
              </a:r>
              <a:br>
                <a:rPr lang="en-US" altLang="zh-CN" sz="12800" b="1" dirty="0">
                  <a:ln w="228600"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</a:br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89E6B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các</a:t>
              </a:r>
              <a:r>
                <a:rPr lang="zh-CN" altLang="en-US" sz="12800" b="1" dirty="0">
                  <a:ln w="228600">
                    <a:solidFill>
                      <a:schemeClr val="bg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 w="228600">
                    <a:solidFill>
                      <a:schemeClr val="bg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em</a:t>
              </a:r>
              <a:r>
                <a:rPr lang="en-US" altLang="zh-CN" sz="12800" b="1" dirty="0">
                  <a:ln w="228600">
                    <a:solidFill>
                      <a:schemeClr val="bg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>
                  <a:ln w="228600">
                    <a:solidFill>
                      <a:schemeClr val="bg1"/>
                    </a:solidFill>
                  </a:ln>
                  <a:solidFill>
                    <a:srgbClr val="FFE1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!</a:t>
              </a:r>
              <a:endParaRPr lang="en-US" sz="3867" dirty="0">
                <a:ln w="228600">
                  <a:solidFill>
                    <a:schemeClr val="bg1"/>
                  </a:solidFill>
                </a:ln>
              </a:endParaRPr>
            </a:p>
          </p:txBody>
        </p:sp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423A1478-8058-93AD-DFB8-C11DEC011BF7}"/>
                </a:ext>
              </a:extLst>
            </p:cNvPr>
            <p:cNvSpPr txBox="1"/>
            <p:nvPr userDrawn="1"/>
          </p:nvSpPr>
          <p:spPr>
            <a:xfrm>
              <a:off x="4106184" y="2050022"/>
              <a:ext cx="5295900" cy="3023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4CD9E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Tạm</a:t>
              </a:r>
              <a:r>
                <a:rPr lang="zh-CN" altLang="en-US" sz="12800" b="1" dirty="0">
                  <a:ln>
                    <a:solidFill>
                      <a:schemeClr val="tx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FD828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biệt</a:t>
              </a:r>
              <a:br>
                <a:rPr lang="en-US" altLang="zh-CN" sz="12800" b="1" dirty="0">
                  <a:ln>
                    <a:solidFill>
                      <a:schemeClr val="tx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</a:br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89E6B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các</a:t>
              </a:r>
              <a:r>
                <a:rPr lang="zh-CN" altLang="en-US" sz="12800" b="1" dirty="0">
                  <a:ln>
                    <a:solidFill>
                      <a:schemeClr val="tx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 err="1">
                  <a:ln>
                    <a:solidFill>
                      <a:schemeClr val="tx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em</a:t>
              </a:r>
              <a:r>
                <a:rPr lang="en-US" altLang="zh-CN" sz="12800" b="1" dirty="0">
                  <a:ln>
                    <a:solidFill>
                      <a:schemeClr val="tx1"/>
                    </a:solidFill>
                  </a:ln>
                  <a:solidFill>
                    <a:srgbClr val="6D7FD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 </a:t>
              </a:r>
              <a:r>
                <a:rPr lang="en-US" altLang="zh-CN" sz="12800" b="1" dirty="0">
                  <a:ln>
                    <a:solidFill>
                      <a:schemeClr val="tx1"/>
                    </a:solidFill>
                  </a:ln>
                  <a:solidFill>
                    <a:srgbClr val="FFE167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Poky's" panose="020B0606040200020203" pitchFamily="34" charset="0"/>
                  <a:ea typeface="印品溜溜圆" panose="02000000000000000000" pitchFamily="2" charset="-122"/>
                </a:rPr>
                <a:t>!</a:t>
              </a:r>
              <a:endParaRPr lang="en-US" sz="3867" dirty="0"/>
            </a:p>
          </p:txBody>
        </p:sp>
      </p:grpSp>
      <p:pic>
        <p:nvPicPr>
          <p:cNvPr id="6" name="Hình ảnh 5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68B42133-5C1E-243C-4272-8CAEB5420EB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73" y="2792209"/>
            <a:ext cx="4251949" cy="6212744"/>
          </a:xfrm>
          <a:prstGeom prst="rect">
            <a:avLst/>
          </a:prstGeom>
        </p:spPr>
      </p:pic>
      <p:pic>
        <p:nvPicPr>
          <p:cNvPr id="16" name="Hình ảnh 15" descr="Ảnh có chứa đồ chơi&#10;&#10;Mô tả được tạo tự động">
            <a:extLst>
              <a:ext uri="{FF2B5EF4-FFF2-40B4-BE49-F238E27FC236}">
                <a16:creationId xmlns:a16="http://schemas.microsoft.com/office/drawing/2014/main" id="{72E279FD-AD33-9D28-1C62-C9ED315E7A9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1250" y="1447637"/>
            <a:ext cx="8484215" cy="847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45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44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23B50B2E-ED24-4458-8911-6043289A34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90FA714A-A793-4425-86B5-F291DC4732C9}"/>
              </a:ext>
            </a:extLst>
          </p:cNvPr>
          <p:cNvSpPr/>
          <p:nvPr userDrawn="1"/>
        </p:nvSpPr>
        <p:spPr>
          <a:xfrm>
            <a:off x="354411" y="376904"/>
            <a:ext cx="15567817" cy="83901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867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A68E53B-CE84-4943-8C81-7F7524F9CCE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7000163"/>
            <a:ext cx="8138319" cy="214383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A32AEC8-BB37-40E4-B46D-670DF60DA4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5419" y="-467322"/>
            <a:ext cx="1561218" cy="204898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43531B6E-9AC1-44E0-BADB-262F53E4613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5826" y="-467322"/>
            <a:ext cx="1561220" cy="204899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E8229BB-16B4-4B44-8341-922D55C1B4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318" y="7000163"/>
            <a:ext cx="8138319" cy="2143837"/>
          </a:xfrm>
          <a:prstGeom prst="rect">
            <a:avLst/>
          </a:prstGeom>
        </p:spPr>
      </p:pic>
      <p:pic>
        <p:nvPicPr>
          <p:cNvPr id="4" name="Hình ảnh 3" descr="Ảnh có chứa trong nhà&#10;&#10;Mô tả được tạo tự động">
            <a:extLst>
              <a:ext uri="{FF2B5EF4-FFF2-40B4-BE49-F238E27FC236}">
                <a16:creationId xmlns:a16="http://schemas.microsoft.com/office/drawing/2014/main" id="{059DC99F-7316-6F2A-3015-B83EBE79E6C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1047" y="6125874"/>
            <a:ext cx="3210002" cy="320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68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94EAE503-0C88-55DE-45A6-BAF68D6020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3C855BB-6C92-A7F3-5B60-6C0C7ABC36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28D86A40-7EA2-7245-6444-B4E5CF1FBD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410458E2-E37A-4CD0-03FC-1D1B049037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DAAB8A42-4E60-CBB0-197A-F44E831436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9218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7A7604CE-FEEC-0BAF-A647-8F3601BA73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975" y="-148160"/>
            <a:ext cx="16048909" cy="8308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ïṥḻîḑe">
            <a:extLst>
              <a:ext uri="{FF2B5EF4-FFF2-40B4-BE49-F238E27FC236}">
                <a16:creationId xmlns:a16="http://schemas.microsoft.com/office/drawing/2014/main" id="{A8C33DC3-E3BB-3828-B3C9-84EFC7ABBDFA}"/>
              </a:ext>
            </a:extLst>
          </p:cNvPr>
          <p:cNvSpPr txBox="1"/>
          <p:nvPr userDrawn="1"/>
        </p:nvSpPr>
        <p:spPr>
          <a:xfrm>
            <a:off x="7294557" y="3898749"/>
            <a:ext cx="8219048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KHỞI ĐỘNG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13" name="Picture 2" descr="Tải hình ảnh stock con Mèo Tết png 2023 miễn phí">
            <a:extLst>
              <a:ext uri="{FF2B5EF4-FFF2-40B4-BE49-F238E27FC236}">
                <a16:creationId xmlns:a16="http://schemas.microsoft.com/office/drawing/2014/main" id="{62CC4187-A9B6-0361-F7BF-A7FEAE84F22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3041" y="1"/>
            <a:ext cx="9466260" cy="945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953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">
            <a:extLst>
              <a:ext uri="{FF2B5EF4-FFF2-40B4-BE49-F238E27FC236}">
                <a16:creationId xmlns:a16="http://schemas.microsoft.com/office/drawing/2014/main" id="{1EADDD93-BACE-E672-4D70-A1F170612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8194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D0219038-A7A4-AE15-9DAF-9DAE69B2BC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525934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C335A837-4502-D6B7-F50F-33D0B2860F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371DB4DA-8AA5-3FFE-EA2F-F15A5965DDD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0F5C9ECF-C127-4897-35C4-16E8064884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BC90CF97-C0D0-0002-9D25-0771164D48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2" name="图片 39">
            <a:extLst>
              <a:ext uri="{FF2B5EF4-FFF2-40B4-BE49-F238E27FC236}">
                <a16:creationId xmlns:a16="http://schemas.microsoft.com/office/drawing/2014/main" id="{094E2446-6952-BF0E-B8C2-2520869EE5C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pic>
        <p:nvPicPr>
          <p:cNvPr id="20" name="Hình ảnh 19" descr="Ảnh có chứa đồ chơi&#10;&#10;Mô tả được tạo tự động">
            <a:extLst>
              <a:ext uri="{FF2B5EF4-FFF2-40B4-BE49-F238E27FC236}">
                <a16:creationId xmlns:a16="http://schemas.microsoft.com/office/drawing/2014/main" id="{F0ABA274-8A94-04D2-FECF-FF962F6E700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168" y="-513622"/>
            <a:ext cx="10077390" cy="10059785"/>
          </a:xfrm>
          <a:prstGeom prst="rect">
            <a:avLst/>
          </a:prstGeom>
        </p:spPr>
      </p:pic>
      <p:sp>
        <p:nvSpPr>
          <p:cNvPr id="21" name="ïṥḻîḑe">
            <a:extLst>
              <a:ext uri="{FF2B5EF4-FFF2-40B4-BE49-F238E27FC236}">
                <a16:creationId xmlns:a16="http://schemas.microsoft.com/office/drawing/2014/main" id="{D62E0B29-DFD1-5A29-C5B8-4B5FC7A7E99A}"/>
              </a:ext>
            </a:extLst>
          </p:cNvPr>
          <p:cNvSpPr txBox="1"/>
          <p:nvPr userDrawn="1"/>
        </p:nvSpPr>
        <p:spPr>
          <a:xfrm>
            <a:off x="4428843" y="391443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KHÁM PHÁ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4717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39F86E1C-5BD5-C9B1-18C7-53D6CB7644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6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5A6A2D5A-D667-9E84-E212-6F4750F06A4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525934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914DB0DA-DEA3-59C5-91DE-C3AA1E136C1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3BE7DB1-9FE2-0008-31F6-DE609C21090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852E0DE-316B-E1C1-4247-60EB1EF1A2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19B63B3-526F-ADB8-94A7-248D9D23A6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0764A4FF-B938-DB2F-3045-7E11C381126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20" name="ïṥḻîḑe">
            <a:extLst>
              <a:ext uri="{FF2B5EF4-FFF2-40B4-BE49-F238E27FC236}">
                <a16:creationId xmlns:a16="http://schemas.microsoft.com/office/drawing/2014/main" id="{5AAA8256-99C0-D719-0E7E-FB53823A44D4}"/>
              </a:ext>
            </a:extLst>
          </p:cNvPr>
          <p:cNvSpPr txBox="1"/>
          <p:nvPr userDrawn="1"/>
        </p:nvSpPr>
        <p:spPr>
          <a:xfrm>
            <a:off x="7907345" y="429539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Luyện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tập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25" name="Hình ảnh 24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5CE8FE28-7BAE-A333-9E9C-B72EF58F706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172" y="85540"/>
            <a:ext cx="9346977" cy="933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17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">
            <a:extLst>
              <a:ext uri="{FF2B5EF4-FFF2-40B4-BE49-F238E27FC236}">
                <a16:creationId xmlns:a16="http://schemas.microsoft.com/office/drawing/2014/main" id="{27C6BBA2-A4F4-3E48-CE01-B8BEAE69D6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8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5B1114D9-B84A-0338-FA05-1867CB674F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525934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4">
            <a:extLst>
              <a:ext uri="{FF2B5EF4-FFF2-40B4-BE49-F238E27FC236}">
                <a16:creationId xmlns:a16="http://schemas.microsoft.com/office/drawing/2014/main" id="{3CE3FDB0-65C1-09B1-38BF-489D9447072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6E2C4F45-29E8-A459-A49D-0BF4AAB0C87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C94FCD33-18D5-A161-491C-74D193DACC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4" name="图片 11">
            <a:extLst>
              <a:ext uri="{FF2B5EF4-FFF2-40B4-BE49-F238E27FC236}">
                <a16:creationId xmlns:a16="http://schemas.microsoft.com/office/drawing/2014/main" id="{8EDF3D43-B991-AAC5-C32D-4A43362C2E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5" name="图片 39">
            <a:extLst>
              <a:ext uri="{FF2B5EF4-FFF2-40B4-BE49-F238E27FC236}">
                <a16:creationId xmlns:a16="http://schemas.microsoft.com/office/drawing/2014/main" id="{909E7855-D54B-9165-E39D-85DD7F479DB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pic>
        <p:nvPicPr>
          <p:cNvPr id="23" name="Hình ảnh 22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B35F035C-F34B-4D88-C963-DDF278133F9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244" y="697121"/>
            <a:ext cx="8845343" cy="8834128"/>
          </a:xfrm>
          <a:prstGeom prst="rect">
            <a:avLst/>
          </a:prstGeom>
        </p:spPr>
      </p:pic>
      <p:sp>
        <p:nvSpPr>
          <p:cNvPr id="24" name="ïṥḻîḑe">
            <a:extLst>
              <a:ext uri="{FF2B5EF4-FFF2-40B4-BE49-F238E27FC236}">
                <a16:creationId xmlns:a16="http://schemas.microsoft.com/office/drawing/2014/main" id="{CB5BA519-B7A9-47C8-64BA-5ECF20C63E61}"/>
              </a:ext>
            </a:extLst>
          </p:cNvPr>
          <p:cNvSpPr txBox="1"/>
          <p:nvPr userDrawn="1"/>
        </p:nvSpPr>
        <p:spPr>
          <a:xfrm>
            <a:off x="3706727" y="3682090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Luyện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tập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1103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FA0006A2-E04C-C2CB-1F0B-4D41089891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4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7E77CBE3-AB20-3156-A9CE-CACDC39C891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4">
            <a:extLst>
              <a:ext uri="{FF2B5EF4-FFF2-40B4-BE49-F238E27FC236}">
                <a16:creationId xmlns:a16="http://schemas.microsoft.com/office/drawing/2014/main" id="{B75DA28C-2609-C5AF-8628-E330F572B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C5171438-9F4D-5B9D-B797-3B129A5C333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BBAAD511-D3FF-8376-AE0D-671F360D60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0" name="图片 11">
            <a:extLst>
              <a:ext uri="{FF2B5EF4-FFF2-40B4-BE49-F238E27FC236}">
                <a16:creationId xmlns:a16="http://schemas.microsoft.com/office/drawing/2014/main" id="{32E11C2D-5D57-0987-523D-C70CE76DAD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1" name="图片 39">
            <a:extLst>
              <a:ext uri="{FF2B5EF4-FFF2-40B4-BE49-F238E27FC236}">
                <a16:creationId xmlns:a16="http://schemas.microsoft.com/office/drawing/2014/main" id="{CBCE090F-31D4-6AF4-1502-D8FAAF50A22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18" name="ïṥḻîḑe">
            <a:extLst>
              <a:ext uri="{FF2B5EF4-FFF2-40B4-BE49-F238E27FC236}">
                <a16:creationId xmlns:a16="http://schemas.microsoft.com/office/drawing/2014/main" id="{DBF17CA2-2410-6B46-D71B-6B4E1B342599}"/>
              </a:ext>
            </a:extLst>
          </p:cNvPr>
          <p:cNvSpPr txBox="1"/>
          <p:nvPr userDrawn="1"/>
        </p:nvSpPr>
        <p:spPr>
          <a:xfrm>
            <a:off x="4729902" y="3613055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Vận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dụng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23" name="Hình ảnh 22" descr="Ảnh có chứa văn bản, đồ họa véc-tơ&#10;&#10;Mô tả được tạo tự động">
            <a:extLst>
              <a:ext uri="{FF2B5EF4-FFF2-40B4-BE49-F238E27FC236}">
                <a16:creationId xmlns:a16="http://schemas.microsoft.com/office/drawing/2014/main" id="{5FA653D3-95B2-C9E1-2990-53D54DFF203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42" y="2025374"/>
            <a:ext cx="4871632" cy="7118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91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4C1EF9E5-C58E-EC21-0430-E1144B30E3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26" name="Picture 2" descr="Hình ảnh Đồng Tiền Xu PNG, Vector, PSD, và biểu tượng để tải về miễn phí |  pngtree">
            <a:extLst>
              <a:ext uri="{FF2B5EF4-FFF2-40B4-BE49-F238E27FC236}">
                <a16:creationId xmlns:a16="http://schemas.microsoft.com/office/drawing/2014/main" id="{1D834AC8-B9B9-DCDA-5840-E61814E56D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867"/>
            <a:ext cx="16276638" cy="857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92B0AED1-6501-FAC6-C944-87C67C8EC0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FA860AF-FE2F-70AD-7372-D5BEEF04587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FA0BC74-5121-E50F-EE6A-E8A4E37F7B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62C2EB7-F292-180B-7DDF-48BF2254A9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877400DE-BF24-DF59-9786-E993CD9C025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49" y="-155328"/>
            <a:ext cx="2992130" cy="3926959"/>
          </a:xfrm>
          <a:prstGeom prst="rect">
            <a:avLst/>
          </a:prstGeom>
        </p:spPr>
      </p:pic>
      <p:sp>
        <p:nvSpPr>
          <p:cNvPr id="20" name="ïṥḻîḑe">
            <a:extLst>
              <a:ext uri="{FF2B5EF4-FFF2-40B4-BE49-F238E27FC236}">
                <a16:creationId xmlns:a16="http://schemas.microsoft.com/office/drawing/2014/main" id="{BB32EC3A-762E-7EF5-F98C-FE31E2CC6791}"/>
              </a:ext>
            </a:extLst>
          </p:cNvPr>
          <p:cNvSpPr txBox="1"/>
          <p:nvPr userDrawn="1"/>
        </p:nvSpPr>
        <p:spPr>
          <a:xfrm>
            <a:off x="4087970" y="3771631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Vận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dụng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25" name="Hình ảnh 24">
            <a:extLst>
              <a:ext uri="{FF2B5EF4-FFF2-40B4-BE49-F238E27FC236}">
                <a16:creationId xmlns:a16="http://schemas.microsoft.com/office/drawing/2014/main" id="{F005147A-9FD0-E51E-B476-3C707E8885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4"/>
          <a:stretch/>
        </p:blipFill>
        <p:spPr>
          <a:xfrm>
            <a:off x="8298104" y="693332"/>
            <a:ext cx="9250511" cy="849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0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51BB0DD9-9843-9AA4-30BA-81EF578021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"/>
            <a:ext cx="16276638" cy="9143140"/>
          </a:xfrm>
          <a:prstGeom prst="rect">
            <a:avLst/>
          </a:prstGeom>
        </p:spPr>
      </p:pic>
      <p:pic>
        <p:nvPicPr>
          <p:cNvPr id="9" name="图片 4">
            <a:extLst>
              <a:ext uri="{FF2B5EF4-FFF2-40B4-BE49-F238E27FC236}">
                <a16:creationId xmlns:a16="http://schemas.microsoft.com/office/drawing/2014/main" id="{F786D55E-9118-91AC-076D-DC1F44DF62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6325"/>
            <a:ext cx="16276638" cy="428767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9DF0476-32EE-3557-1A84-C9098A33FB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4508" y="-467322"/>
            <a:ext cx="2992130" cy="392695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B222D86-4D35-851B-99B5-919E59E140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7129477" y="1082394"/>
            <a:ext cx="6102878" cy="367070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288E54B-B907-E3A7-CF49-109E6C9C53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857"/>
          <a:stretch/>
        </p:blipFill>
        <p:spPr>
          <a:xfrm>
            <a:off x="1889212" y="2406435"/>
            <a:ext cx="6102878" cy="3730192"/>
          </a:xfrm>
          <a:prstGeom prst="rect">
            <a:avLst/>
          </a:prstGeom>
        </p:spPr>
      </p:pic>
      <p:pic>
        <p:nvPicPr>
          <p:cNvPr id="14" name="Picture 2" descr="Tải hình ảnh stock con Mèo Tết png 2023 miễn phí">
            <a:extLst>
              <a:ext uri="{FF2B5EF4-FFF2-40B4-BE49-F238E27FC236}">
                <a16:creationId xmlns:a16="http://schemas.microsoft.com/office/drawing/2014/main" id="{3652BB5C-FB0C-5AF5-6248-88662F7D6A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825" y="-56977"/>
            <a:ext cx="9252420" cy="924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ïṥḻîḑe">
            <a:extLst>
              <a:ext uri="{FF2B5EF4-FFF2-40B4-BE49-F238E27FC236}">
                <a16:creationId xmlns:a16="http://schemas.microsoft.com/office/drawing/2014/main" id="{5B5557BD-37D3-F352-0719-DDDCF375E0B1}"/>
              </a:ext>
            </a:extLst>
          </p:cNvPr>
          <p:cNvSpPr txBox="1"/>
          <p:nvPr userDrawn="1"/>
        </p:nvSpPr>
        <p:spPr>
          <a:xfrm>
            <a:off x="8061650" y="4185423"/>
            <a:ext cx="7223414" cy="1738332"/>
          </a:xfrm>
          <a:prstGeom prst="rect">
            <a:avLst/>
          </a:prstGeom>
          <a:noFill/>
          <a:ln>
            <a:noFill/>
          </a:ln>
        </p:spPr>
        <p:txBody>
          <a:bodyPr wrap="square" lIns="121920" tIns="60960" rIns="121920" bIns="60960" anchor="ctr" anchorCtr="0">
            <a:noAutofit/>
          </a:bodyPr>
          <a:lstStyle/>
          <a:p>
            <a:pPr lvl="0" algn="ctr" defTabSz="1218323">
              <a:buSzPct val="25000"/>
              <a:defRPr/>
            </a:pP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Dặn</a:t>
            </a:r>
            <a:r>
              <a:rPr lang="en-US" altLang="zh-CN" sz="9600" b="1" dirty="0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 </a:t>
            </a:r>
            <a:r>
              <a:rPr lang="en-US" altLang="zh-CN" sz="9600" b="1" dirty="0" err="1">
                <a:ln>
                  <a:solidFill>
                    <a:schemeClr val="tx1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SVN-Ziclets" panose="02000603000000000000" pitchFamily="2" charset="0"/>
                <a:ea typeface="印品溜溜圆" panose="02000000000000000000" pitchFamily="2" charset="-122"/>
              </a:rPr>
              <a:t>dò</a:t>
            </a:r>
            <a:endParaRPr lang="zh-CN" altLang="en-US" sz="9600" b="1" dirty="0">
              <a:ln>
                <a:solidFill>
                  <a:schemeClr val="tx1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SVN-Ziclets" panose="02000603000000000000" pitchFamily="2" charset="0"/>
              <a:ea typeface="印品溜溜圆" panose="02000000000000000000" pitchFamily="2" charset="-122"/>
            </a:endParaRPr>
          </a:p>
        </p:txBody>
      </p:sp>
      <p:pic>
        <p:nvPicPr>
          <p:cNvPr id="24" name="图片 39">
            <a:extLst>
              <a:ext uri="{FF2B5EF4-FFF2-40B4-BE49-F238E27FC236}">
                <a16:creationId xmlns:a16="http://schemas.microsoft.com/office/drawing/2014/main" id="{A65E0101-05DA-DC0E-755C-DD9406455B0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77512" y="-74690"/>
            <a:ext cx="1947722" cy="2556247"/>
          </a:xfrm>
          <a:prstGeom prst="rect">
            <a:avLst/>
          </a:prstGeom>
        </p:spPr>
      </p:pic>
      <p:pic>
        <p:nvPicPr>
          <p:cNvPr id="13" name="图片 39">
            <a:extLst>
              <a:ext uri="{FF2B5EF4-FFF2-40B4-BE49-F238E27FC236}">
                <a16:creationId xmlns:a16="http://schemas.microsoft.com/office/drawing/2014/main" id="{3ABF9BCF-AEAF-0A52-680A-74573C5B03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431981"/>
            <a:ext cx="3316592" cy="435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776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1823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12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0.png"/><Relationship Id="rId11" Type="http://schemas.openxmlformats.org/officeDocument/2006/relationships/image" Target="../media/image22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19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10" Type="http://schemas.openxmlformats.org/officeDocument/2006/relationships/image" Target="../media/image22.png"/><Relationship Id="rId4" Type="http://schemas.openxmlformats.org/officeDocument/2006/relationships/slide" Target="slide3.xml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11" Type="http://schemas.openxmlformats.org/officeDocument/2006/relationships/image" Target="../media/image22.png"/><Relationship Id="rId5" Type="http://schemas.microsoft.com/office/2007/relationships/hdphoto" Target="../media/hdphoto4.wdp"/><Relationship Id="rId10" Type="http://schemas.microsoft.com/office/2007/relationships/hdphoto" Target="../media/hdphoto3.wdp"/><Relationship Id="rId4" Type="http://schemas.openxmlformats.org/officeDocument/2006/relationships/image" Target="../media/image25.pn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3.xml"/><Relationship Id="rId5" Type="http://schemas.microsoft.com/office/2007/relationships/hdphoto" Target="../media/hdphoto2.wdp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3D511EB3-C0AD-945E-17FE-E08BEDBC7BFB}"/>
              </a:ext>
            </a:extLst>
          </p:cNvPr>
          <p:cNvGrpSpPr/>
          <p:nvPr/>
        </p:nvGrpSpPr>
        <p:grpSpPr>
          <a:xfrm>
            <a:off x="4949643" y="762000"/>
            <a:ext cx="6377353" cy="2062103"/>
            <a:chOff x="3625234" y="843329"/>
            <a:chExt cx="4783015" cy="1546577"/>
          </a:xfrm>
        </p:grpSpPr>
        <p:sp>
          <p:nvSpPr>
            <p:cNvPr id="3" name="Hộp Văn bản 2">
              <a:extLst>
                <a:ext uri="{FF2B5EF4-FFF2-40B4-BE49-F238E27FC236}">
                  <a16:creationId xmlns:a16="http://schemas.microsoft.com/office/drawing/2014/main" id="{829AC9DA-899C-0AD4-EB82-BFD9A19F99BA}"/>
                </a:ext>
              </a:extLst>
            </p:cNvPr>
            <p:cNvSpPr txBox="1"/>
            <p:nvPr/>
          </p:nvSpPr>
          <p:spPr>
            <a:xfrm>
              <a:off x="3625234" y="843329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800" dirty="0" err="1">
                  <a:ln w="317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sz="12800" dirty="0">
                  <a:ln w="317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58006E1C-B87B-D360-060D-DFBA9DB7701D}"/>
                </a:ext>
              </a:extLst>
            </p:cNvPr>
            <p:cNvSpPr txBox="1"/>
            <p:nvPr/>
          </p:nvSpPr>
          <p:spPr>
            <a:xfrm>
              <a:off x="3625234" y="843329"/>
              <a:ext cx="4783015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800" dirty="0" err="1">
                  <a:ln>
                    <a:solidFill>
                      <a:sysClr val="windowText" lastClr="000000"/>
                    </a:solidFill>
                  </a:ln>
                  <a:solidFill>
                    <a:srgbClr val="5FE1F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128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D828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o</a:t>
              </a:r>
              <a:r>
                <a:rPr lang="en-US" sz="12800" dirty="0" err="1">
                  <a:ln>
                    <a:solidFill>
                      <a:sysClr val="windowText" lastClr="000000"/>
                    </a:solidFill>
                  </a:ln>
                  <a:solidFill>
                    <a:srgbClr val="83E2B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á</a:t>
              </a:r>
              <a:r>
                <a:rPr lang="en-US" sz="12800" dirty="0" err="1">
                  <a:ln>
                    <a:solidFill>
                      <a:sysClr val="windowText" lastClr="000000"/>
                    </a:solidFill>
                  </a:ln>
                  <a:solidFill>
                    <a:srgbClr val="FE7B9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12800" dirty="0">
                  <a:ln>
                    <a:solidFill>
                      <a:sysClr val="windowText" lastClr="000000"/>
                    </a:solidFill>
                  </a:ln>
                  <a:solidFill>
                    <a:srgbClr val="FFF28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B579D0A1-7196-7F86-1E20-E7340B12A56C}"/>
              </a:ext>
            </a:extLst>
          </p:cNvPr>
          <p:cNvSpPr txBox="1"/>
          <p:nvPr/>
        </p:nvSpPr>
        <p:spPr>
          <a:xfrm>
            <a:off x="1966119" y="3200400"/>
            <a:ext cx="13944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err="1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8000" dirty="0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8000" dirty="0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8000" dirty="0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8000" dirty="0">
                <a:ln w="3175"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 100 000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2DE81C91-E4C2-72B7-573B-BBBC1286FE1C}"/>
              </a:ext>
            </a:extLst>
          </p:cNvPr>
          <p:cNvSpPr txBox="1"/>
          <p:nvPr/>
        </p:nvSpPr>
        <p:spPr>
          <a:xfrm>
            <a:off x="1966119" y="4724400"/>
            <a:ext cx="1234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ln w="3175"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8000" dirty="0">
                <a:ln w="3175"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6D65B775-FD50-AC61-56D8-2BFB025DA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0719" y="4597190"/>
            <a:ext cx="4175919" cy="4497144"/>
          </a:xfrm>
          <a:prstGeom prst="rect">
            <a:avLst/>
          </a:prstGeom>
        </p:spPr>
      </p:pic>
      <p:pic>
        <p:nvPicPr>
          <p:cNvPr id="10" name="Hình ảnh 9" descr="Ảnh có chứa văn bản&#10;&#10;Mô tả được tạo tự động">
            <a:extLst>
              <a:ext uri="{FF2B5EF4-FFF2-40B4-BE49-F238E27FC236}">
                <a16:creationId xmlns:a16="http://schemas.microsoft.com/office/drawing/2014/main" id="{298A47B7-0D3A-9B68-CAFE-D4B50D36D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345" y="6070726"/>
            <a:ext cx="3721948" cy="3213832"/>
          </a:xfrm>
          <a:prstGeom prst="rect">
            <a:avLst/>
          </a:prstGeom>
        </p:spPr>
      </p:pic>
      <p:pic>
        <p:nvPicPr>
          <p:cNvPr id="12" name="Hình ảnh 11" descr="Ảnh có chứa đồ họa véc-tơ&#10;&#10;Mô tả được tạo tự động">
            <a:extLst>
              <a:ext uri="{FF2B5EF4-FFF2-40B4-BE49-F238E27FC236}">
                <a16:creationId xmlns:a16="http://schemas.microsoft.com/office/drawing/2014/main" id="{C584B143-7E79-FA1F-3F5A-AD8982C3FF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816" y="4597190"/>
            <a:ext cx="4700071" cy="4687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47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53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D8EAC3B0-1A37-FC0D-7D77-530C0B79E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4369" y="914400"/>
            <a:ext cx="38481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a)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alt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D7B34F-EFAB-EAA2-D3C2-9F1145AFE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919" y="2344738"/>
            <a:ext cx="4546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Mười hai nghìn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88BDB8E-A400-C4EE-A67B-065E996032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919" y="3716338"/>
            <a:ext cx="51689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Năm mươi mốt nghìn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C8EEBD-49FD-0DEE-586A-0A08B0C2A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919" y="5089525"/>
            <a:ext cx="50149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Tám mươi lăm nghìn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2D490DB-1956-C6F5-F19D-FACDA485F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0319" y="2344738"/>
            <a:ext cx="454818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Ba mươi chín nghìn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FAFD291-74B5-63EB-547F-879AA649A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00319" y="3795713"/>
            <a:ext cx="45497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Hai mươi tư nghìn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06262C7-A263-AAE5-5735-BE7CFEB5A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919" y="2344738"/>
            <a:ext cx="22764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12 000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42BC7D4-B4F4-D3A1-18E2-CE214BB5F0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0919" y="3716338"/>
            <a:ext cx="22764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51 000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CD8E023-3A3B-D99F-986D-ABC6191221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4719" y="5089525"/>
            <a:ext cx="22764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85 000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442F56-F4E7-9A6E-AD01-06095D82CC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54819" y="2344738"/>
            <a:ext cx="22764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39 000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206F50E-653E-B1EB-5E81-265E0D70AF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48444" y="3794125"/>
            <a:ext cx="22764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 dirty="0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24 000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38A7900-5012-D966-756C-B7D8EC020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8869" y="5089525"/>
            <a:ext cx="4549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Một trăm nghìn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5A839AF-0290-0D20-A119-511F556A20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21369" y="5087938"/>
            <a:ext cx="22764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100 000</a:t>
            </a:r>
          </a:p>
        </p:txBody>
      </p:sp>
      <p:pic>
        <p:nvPicPr>
          <p:cNvPr id="31" name="Picture 20">
            <a:extLst>
              <a:ext uri="{FF2B5EF4-FFF2-40B4-BE49-F238E27FC236}">
                <a16:creationId xmlns:a16="http://schemas.microsoft.com/office/drawing/2014/main" id="{46045B73-BD23-59F2-51C9-6859B214D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87" b="49962"/>
          <a:stretch>
            <a:fillRect/>
          </a:stretch>
        </p:blipFill>
        <p:spPr bwMode="auto">
          <a:xfrm>
            <a:off x="1793081" y="476250"/>
            <a:ext cx="1262063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DDD11E18-CAE2-EC75-F525-89930BC03D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5111" y="708397"/>
            <a:ext cx="38481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b)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alt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C3FC60F-91A8-EDB0-2D89-1EDC808C9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6819" y="2385591"/>
            <a:ext cx="4546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72 000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473E2C-94AD-F060-CE09-DE6C534593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6819" y="3636541"/>
            <a:ext cx="4546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14 000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320BFB-B5BB-F89E-5A9D-9C24196849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6819" y="4887491"/>
            <a:ext cx="45481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36 000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5CC346-6291-E69D-4974-FA6600992A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9669" y="2385591"/>
            <a:ext cx="45481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45 000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BE98C6-1B75-F3F2-C94A-4E9032C42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9669" y="3616325"/>
            <a:ext cx="45481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88 000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4FF714C-9F3C-9AF7-17BC-B756858EF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3356" y="2385591"/>
            <a:ext cx="4549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Bảy mươi hai nghìn.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D7C491F-E4B3-1AC7-4B92-87CA52ED5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3356" y="3636541"/>
            <a:ext cx="45497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Mười bốn nghìn.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22B8622-D68E-2865-8C23-0039ACC75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3356" y="4887491"/>
            <a:ext cx="5029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Ba mươi sáu nghìn.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ACE0292-836B-F3C8-A269-7E97DC855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6206" y="2365375"/>
            <a:ext cx="49577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Bốn mươi lăm nghìn.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EFC4509-435F-4322-1D8F-5F85021B29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6206" y="3616325"/>
            <a:ext cx="51863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Tám mươi tám nghìn.</a:t>
            </a:r>
          </a:p>
        </p:txBody>
      </p:sp>
      <p:pic>
        <p:nvPicPr>
          <p:cNvPr id="8212" name="Picture 20">
            <a:extLst>
              <a:ext uri="{FF2B5EF4-FFF2-40B4-BE49-F238E27FC236}">
                <a16:creationId xmlns:a16="http://schemas.microsoft.com/office/drawing/2014/main" id="{26FB59C2-E906-012D-C556-AF2D03AAA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1687" b="49962"/>
          <a:stretch>
            <a:fillRect/>
          </a:stretch>
        </p:blipFill>
        <p:spPr bwMode="auto">
          <a:xfrm>
            <a:off x="1563369" y="385763"/>
            <a:ext cx="1262063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89A774DA-3A9F-856A-BDAA-3D29920AA1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9669" y="4867275"/>
            <a:ext cx="45481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91 000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EEAC76B-232F-73A6-BD55-F8D553AF2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6206" y="4867275"/>
            <a:ext cx="52022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>
                <a:solidFill>
                  <a:srgbClr val="FF3399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Chín mươi mốt nghìn.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9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35A9770A-F105-32EF-D916-640ED23AFD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8" t="31996" r="3192" b="5089"/>
          <a:stretch/>
        </p:blipFill>
        <p:spPr>
          <a:xfrm>
            <a:off x="395622" y="1442879"/>
            <a:ext cx="15485394" cy="4398109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7CFEB304-31B9-D4E5-B30A-7A3E8B9964C0}"/>
              </a:ext>
            </a:extLst>
          </p:cNvPr>
          <p:cNvGrpSpPr>
            <a:grpSpLocks/>
          </p:cNvGrpSpPr>
          <p:nvPr/>
        </p:nvGrpSpPr>
        <p:grpSpPr bwMode="auto">
          <a:xfrm>
            <a:off x="388822" y="2477130"/>
            <a:ext cx="1382466" cy="848807"/>
            <a:chOff x="219323" y="3739728"/>
            <a:chExt cx="1358143" cy="848807"/>
          </a:xfrm>
        </p:grpSpPr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333FDF6D-19EF-7C28-BA7E-45A007247456}"/>
                </a:ext>
              </a:extLst>
            </p:cNvPr>
            <p:cNvSpPr/>
            <p:nvPr/>
          </p:nvSpPr>
          <p:spPr>
            <a:xfrm>
              <a:off x="219323" y="3739728"/>
              <a:ext cx="1322105" cy="848807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231" name="TextBox 29">
              <a:extLst>
                <a:ext uri="{FF2B5EF4-FFF2-40B4-BE49-F238E27FC236}">
                  <a16:creationId xmlns:a16="http://schemas.microsoft.com/office/drawing/2014/main" id="{7434B02D-AA0F-1483-409F-F6EDCA1795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361" y="3868519"/>
              <a:ext cx="132210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10 000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E6E54B0-D381-DC06-29D4-CCEBA8778024}"/>
              </a:ext>
            </a:extLst>
          </p:cNvPr>
          <p:cNvGrpSpPr>
            <a:grpSpLocks/>
          </p:cNvGrpSpPr>
          <p:nvPr/>
        </p:nvGrpSpPr>
        <p:grpSpPr bwMode="auto">
          <a:xfrm>
            <a:off x="1989022" y="2463482"/>
            <a:ext cx="1349873" cy="914400"/>
            <a:chOff x="219323" y="3726080"/>
            <a:chExt cx="1325800" cy="914400"/>
          </a:xfrm>
        </p:grpSpPr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B411CCA6-D14B-1289-3A8C-03CD705945C2}"/>
                </a:ext>
              </a:extLst>
            </p:cNvPr>
            <p:cNvSpPr/>
            <p:nvPr/>
          </p:nvSpPr>
          <p:spPr>
            <a:xfrm>
              <a:off x="219323" y="3726080"/>
              <a:ext cx="1321783" cy="91440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32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229" name="TextBox 29">
              <a:extLst>
                <a:ext uri="{FF2B5EF4-FFF2-40B4-BE49-F238E27FC236}">
                  <a16:creationId xmlns:a16="http://schemas.microsoft.com/office/drawing/2014/main" id="{63CF4341-11E8-02DA-C67E-CDC0E2C2C3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361" y="3868519"/>
              <a:ext cx="128976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20 000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C982576-F726-3521-9CAA-561DB0ADCB21}"/>
              </a:ext>
            </a:extLst>
          </p:cNvPr>
          <p:cNvGrpSpPr>
            <a:grpSpLocks/>
          </p:cNvGrpSpPr>
          <p:nvPr/>
        </p:nvGrpSpPr>
        <p:grpSpPr bwMode="auto">
          <a:xfrm>
            <a:off x="8138319" y="2463482"/>
            <a:ext cx="1492250" cy="914400"/>
            <a:chOff x="219323" y="3726080"/>
            <a:chExt cx="1494728" cy="914400"/>
          </a:xfrm>
        </p:grpSpPr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7A925811-4CA1-38D9-C115-EF8F46145005}"/>
                </a:ext>
              </a:extLst>
            </p:cNvPr>
            <p:cNvSpPr/>
            <p:nvPr/>
          </p:nvSpPr>
          <p:spPr>
            <a:xfrm>
              <a:off x="219323" y="3726080"/>
              <a:ext cx="1494728" cy="91440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227" name="TextBox 29">
              <a:extLst>
                <a:ext uri="{FF2B5EF4-FFF2-40B4-BE49-F238E27FC236}">
                  <a16:creationId xmlns:a16="http://schemas.microsoft.com/office/drawing/2014/main" id="{3EBF2ABA-EBB8-991B-0B72-1ED45A4ECE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361" y="3868519"/>
              <a:ext cx="145665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60 000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82C24F4-E270-A323-53A4-A4441E53F7A1}"/>
              </a:ext>
            </a:extLst>
          </p:cNvPr>
          <p:cNvGrpSpPr>
            <a:grpSpLocks/>
          </p:cNvGrpSpPr>
          <p:nvPr/>
        </p:nvGrpSpPr>
        <p:grpSpPr bwMode="auto">
          <a:xfrm>
            <a:off x="9738519" y="2471420"/>
            <a:ext cx="1539916" cy="914400"/>
            <a:chOff x="219323" y="3726080"/>
            <a:chExt cx="1542474" cy="914400"/>
          </a:xfrm>
        </p:grpSpPr>
        <p:sp>
          <p:nvSpPr>
            <p:cNvPr id="55" name="Rounded Rectangle 54">
              <a:extLst>
                <a:ext uri="{FF2B5EF4-FFF2-40B4-BE49-F238E27FC236}">
                  <a16:creationId xmlns:a16="http://schemas.microsoft.com/office/drawing/2014/main" id="{F19C92DD-07D0-16E7-2106-752C1ABB8733}"/>
                </a:ext>
              </a:extLst>
            </p:cNvPr>
            <p:cNvSpPr/>
            <p:nvPr/>
          </p:nvSpPr>
          <p:spPr>
            <a:xfrm>
              <a:off x="219323" y="3726080"/>
              <a:ext cx="1494728" cy="91440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225" name="TextBox 29">
              <a:extLst>
                <a:ext uri="{FF2B5EF4-FFF2-40B4-BE49-F238E27FC236}">
                  <a16:creationId xmlns:a16="http://schemas.microsoft.com/office/drawing/2014/main" id="{2169313D-8F49-6579-7805-62907A740AB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361" y="3868519"/>
              <a:ext cx="150643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70 000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2E61A1C-7C5A-9F2A-DEA5-69E771F97658}"/>
              </a:ext>
            </a:extLst>
          </p:cNvPr>
          <p:cNvGrpSpPr>
            <a:grpSpLocks/>
          </p:cNvGrpSpPr>
          <p:nvPr/>
        </p:nvGrpSpPr>
        <p:grpSpPr bwMode="auto">
          <a:xfrm>
            <a:off x="11338719" y="2463482"/>
            <a:ext cx="1492250" cy="914400"/>
            <a:chOff x="219323" y="3726080"/>
            <a:chExt cx="1494728" cy="914400"/>
          </a:xfrm>
        </p:grpSpPr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9B232BBF-47D1-E425-41E2-2AC3C629DA36}"/>
                </a:ext>
              </a:extLst>
            </p:cNvPr>
            <p:cNvSpPr/>
            <p:nvPr/>
          </p:nvSpPr>
          <p:spPr>
            <a:xfrm>
              <a:off x="219323" y="3726080"/>
              <a:ext cx="1494728" cy="91440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223" name="TextBox 29">
              <a:extLst>
                <a:ext uri="{FF2B5EF4-FFF2-40B4-BE49-F238E27FC236}">
                  <a16:creationId xmlns:a16="http://schemas.microsoft.com/office/drawing/2014/main" id="{EC61A081-500E-1D55-5DD3-6FB19DEBAE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361" y="3868519"/>
              <a:ext cx="145665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80 000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F6D4C9F-3A74-6AA6-09BC-A52F42E27A2B}"/>
              </a:ext>
            </a:extLst>
          </p:cNvPr>
          <p:cNvGrpSpPr>
            <a:grpSpLocks/>
          </p:cNvGrpSpPr>
          <p:nvPr/>
        </p:nvGrpSpPr>
        <p:grpSpPr bwMode="auto">
          <a:xfrm>
            <a:off x="14382735" y="2477130"/>
            <a:ext cx="1527984" cy="854516"/>
            <a:chOff x="255361" y="3749259"/>
            <a:chExt cx="1529542" cy="854516"/>
          </a:xfrm>
        </p:grpSpPr>
        <p:sp>
          <p:nvSpPr>
            <p:cNvPr id="61" name="Rounded Rectangle 60">
              <a:extLst>
                <a:ext uri="{FF2B5EF4-FFF2-40B4-BE49-F238E27FC236}">
                  <a16:creationId xmlns:a16="http://schemas.microsoft.com/office/drawing/2014/main" id="{DEE0C6B5-887C-1DAF-351C-285925025396}"/>
                </a:ext>
              </a:extLst>
            </p:cNvPr>
            <p:cNvSpPr/>
            <p:nvPr/>
          </p:nvSpPr>
          <p:spPr>
            <a:xfrm>
              <a:off x="308327" y="3749259"/>
              <a:ext cx="1459347" cy="854516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221" name="TextBox 29">
              <a:extLst>
                <a:ext uri="{FF2B5EF4-FFF2-40B4-BE49-F238E27FC236}">
                  <a16:creationId xmlns:a16="http://schemas.microsoft.com/office/drawing/2014/main" id="{FCE16C62-2B5E-F916-A55D-E146677F9E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361" y="3868519"/>
              <a:ext cx="152954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2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100 000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1A108F7-C718-91B1-9E9C-4777C904C857}"/>
              </a:ext>
            </a:extLst>
          </p:cNvPr>
          <p:cNvGrpSpPr>
            <a:grpSpLocks/>
          </p:cNvGrpSpPr>
          <p:nvPr/>
        </p:nvGrpSpPr>
        <p:grpSpPr bwMode="auto">
          <a:xfrm>
            <a:off x="1740285" y="4769467"/>
            <a:ext cx="1492250" cy="914400"/>
            <a:chOff x="219323" y="3726080"/>
            <a:chExt cx="1494728" cy="914400"/>
          </a:xfrm>
        </p:grpSpPr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06D0A847-29D5-509D-2D58-5030FFC38685}"/>
                </a:ext>
              </a:extLst>
            </p:cNvPr>
            <p:cNvSpPr/>
            <p:nvPr/>
          </p:nvSpPr>
          <p:spPr>
            <a:xfrm>
              <a:off x="219323" y="3726080"/>
              <a:ext cx="1494728" cy="91440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219" name="TextBox 29">
              <a:extLst>
                <a:ext uri="{FF2B5EF4-FFF2-40B4-BE49-F238E27FC236}">
                  <a16:creationId xmlns:a16="http://schemas.microsoft.com/office/drawing/2014/main" id="{391F0269-198F-4EB5-D827-FA2E8E7067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361" y="3868519"/>
              <a:ext cx="145665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52 000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55D6E68-1C5C-C2B6-4FD9-BE047838E2A1}"/>
              </a:ext>
            </a:extLst>
          </p:cNvPr>
          <p:cNvGrpSpPr>
            <a:grpSpLocks/>
          </p:cNvGrpSpPr>
          <p:nvPr/>
        </p:nvGrpSpPr>
        <p:grpSpPr bwMode="auto">
          <a:xfrm>
            <a:off x="6464685" y="4736129"/>
            <a:ext cx="1492250" cy="914400"/>
            <a:chOff x="219323" y="3726080"/>
            <a:chExt cx="1494728" cy="914400"/>
          </a:xfrm>
        </p:grpSpPr>
        <p:sp>
          <p:nvSpPr>
            <p:cNvPr id="70" name="Rounded Rectangle 69">
              <a:extLst>
                <a:ext uri="{FF2B5EF4-FFF2-40B4-BE49-F238E27FC236}">
                  <a16:creationId xmlns:a16="http://schemas.microsoft.com/office/drawing/2014/main" id="{2A1F56EA-7E2D-5540-5743-1E526AFAECA2}"/>
                </a:ext>
              </a:extLst>
            </p:cNvPr>
            <p:cNvSpPr/>
            <p:nvPr/>
          </p:nvSpPr>
          <p:spPr>
            <a:xfrm>
              <a:off x="219323" y="3726080"/>
              <a:ext cx="1494728" cy="91440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217" name="TextBox 29">
              <a:extLst>
                <a:ext uri="{FF2B5EF4-FFF2-40B4-BE49-F238E27FC236}">
                  <a16:creationId xmlns:a16="http://schemas.microsoft.com/office/drawing/2014/main" id="{36DF1804-257A-45CE-E4B9-976A2242C2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361" y="3868519"/>
              <a:ext cx="145665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55 000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8484014-9D1C-7DE5-39BA-2FFDB3B5A74A}"/>
              </a:ext>
            </a:extLst>
          </p:cNvPr>
          <p:cNvGrpSpPr>
            <a:grpSpLocks/>
          </p:cNvGrpSpPr>
          <p:nvPr/>
        </p:nvGrpSpPr>
        <p:grpSpPr bwMode="auto">
          <a:xfrm>
            <a:off x="8064885" y="4736129"/>
            <a:ext cx="1492250" cy="914400"/>
            <a:chOff x="219323" y="3726080"/>
            <a:chExt cx="1494728" cy="914400"/>
          </a:xfrm>
        </p:grpSpPr>
        <p:sp>
          <p:nvSpPr>
            <p:cNvPr id="77" name="Rounded Rectangle 76">
              <a:extLst>
                <a:ext uri="{FF2B5EF4-FFF2-40B4-BE49-F238E27FC236}">
                  <a16:creationId xmlns:a16="http://schemas.microsoft.com/office/drawing/2014/main" id="{E57CF25D-0439-D499-CE7C-B92B5EB60B3A}"/>
                </a:ext>
              </a:extLst>
            </p:cNvPr>
            <p:cNvSpPr/>
            <p:nvPr/>
          </p:nvSpPr>
          <p:spPr>
            <a:xfrm>
              <a:off x="219323" y="3726080"/>
              <a:ext cx="1494728" cy="91440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215" name="TextBox 29">
              <a:extLst>
                <a:ext uri="{FF2B5EF4-FFF2-40B4-BE49-F238E27FC236}">
                  <a16:creationId xmlns:a16="http://schemas.microsoft.com/office/drawing/2014/main" id="{E462AF19-9649-BAB1-E93F-1E9C8B1709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361" y="3868519"/>
              <a:ext cx="145665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56 000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CB3DB138-88F0-B62B-2E69-F19B65B4B11A}"/>
              </a:ext>
            </a:extLst>
          </p:cNvPr>
          <p:cNvGrpSpPr>
            <a:grpSpLocks/>
          </p:cNvGrpSpPr>
          <p:nvPr/>
        </p:nvGrpSpPr>
        <p:grpSpPr bwMode="auto">
          <a:xfrm>
            <a:off x="11189085" y="4778992"/>
            <a:ext cx="1492250" cy="914400"/>
            <a:chOff x="219323" y="3726080"/>
            <a:chExt cx="1494728" cy="914400"/>
          </a:xfrm>
        </p:grpSpPr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4E80D2C3-63A7-01CF-F4F2-36C90FDAC883}"/>
                </a:ext>
              </a:extLst>
            </p:cNvPr>
            <p:cNvSpPr/>
            <p:nvPr/>
          </p:nvSpPr>
          <p:spPr>
            <a:xfrm>
              <a:off x="219323" y="3726080"/>
              <a:ext cx="1494728" cy="91440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213" name="TextBox 29">
              <a:extLst>
                <a:ext uri="{FF2B5EF4-FFF2-40B4-BE49-F238E27FC236}">
                  <a16:creationId xmlns:a16="http://schemas.microsoft.com/office/drawing/2014/main" id="{582FC5BB-8A8B-79F4-6AB5-3C681314FA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361" y="3868519"/>
              <a:ext cx="145665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58 000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CF60E233-B5AF-A4A3-F61B-652C6A5A48AF}"/>
              </a:ext>
            </a:extLst>
          </p:cNvPr>
          <p:cNvGrpSpPr>
            <a:grpSpLocks/>
          </p:cNvGrpSpPr>
          <p:nvPr/>
        </p:nvGrpSpPr>
        <p:grpSpPr bwMode="auto">
          <a:xfrm>
            <a:off x="14359917" y="4736129"/>
            <a:ext cx="1492250" cy="914400"/>
            <a:chOff x="219323" y="3726080"/>
            <a:chExt cx="1494728" cy="914400"/>
          </a:xfrm>
        </p:grpSpPr>
        <p:sp>
          <p:nvSpPr>
            <p:cNvPr id="83" name="Rounded Rectangle 82">
              <a:extLst>
                <a:ext uri="{FF2B5EF4-FFF2-40B4-BE49-F238E27FC236}">
                  <a16:creationId xmlns:a16="http://schemas.microsoft.com/office/drawing/2014/main" id="{DC16DA74-F726-44C6-3EBD-2873B99BD023}"/>
                </a:ext>
              </a:extLst>
            </p:cNvPr>
            <p:cNvSpPr/>
            <p:nvPr/>
          </p:nvSpPr>
          <p:spPr>
            <a:xfrm>
              <a:off x="219323" y="3726080"/>
              <a:ext cx="1494728" cy="914400"/>
            </a:xfrm>
            <a:prstGeom prst="roundRect">
              <a:avLst/>
            </a:prstGeom>
            <a:solidFill>
              <a:schemeClr val="bg1"/>
            </a:solidFill>
            <a:ln w="44450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45252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211" name="TextBox 29">
              <a:extLst>
                <a:ext uri="{FF2B5EF4-FFF2-40B4-BE49-F238E27FC236}">
                  <a16:creationId xmlns:a16="http://schemas.microsoft.com/office/drawing/2014/main" id="{CCE9E57D-6E79-AAE8-3FED-F29FF9ED8F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361" y="3868519"/>
              <a:ext cx="1456659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defTabSz="1450975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3600" b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60 000</a:t>
              </a: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BF1D2670-D420-9B05-FA8E-6F1E105A6A18}"/>
              </a:ext>
            </a:extLst>
          </p:cNvPr>
          <p:cNvGrpSpPr/>
          <p:nvPr/>
        </p:nvGrpSpPr>
        <p:grpSpPr>
          <a:xfrm>
            <a:off x="1363663" y="533400"/>
            <a:ext cx="990600" cy="990600"/>
            <a:chOff x="1585119" y="609600"/>
            <a:chExt cx="990600" cy="990600"/>
          </a:xfrm>
        </p:grpSpPr>
        <p:sp>
          <p:nvSpPr>
            <p:cNvPr id="2" name="Hình Bầu dục 1">
              <a:extLst>
                <a:ext uri="{FF2B5EF4-FFF2-40B4-BE49-F238E27FC236}">
                  <a16:creationId xmlns:a16="http://schemas.microsoft.com/office/drawing/2014/main" id="{AEB8BA84-A8C9-1A25-219F-7BF1A5906A30}"/>
                </a:ext>
              </a:extLst>
            </p:cNvPr>
            <p:cNvSpPr/>
            <p:nvPr/>
          </p:nvSpPr>
          <p:spPr>
            <a:xfrm>
              <a:off x="1585119" y="609600"/>
              <a:ext cx="990600" cy="990600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134773D4-23BB-3209-0C23-E126DC01223D}"/>
                </a:ext>
              </a:extLst>
            </p:cNvPr>
            <p:cNvSpPr/>
            <p:nvPr/>
          </p:nvSpPr>
          <p:spPr>
            <a:xfrm>
              <a:off x="1681033" y="705514"/>
              <a:ext cx="798772" cy="798772"/>
            </a:xfrm>
            <a:prstGeom prst="ellipse">
              <a:avLst/>
            </a:prstGeom>
            <a:solidFill>
              <a:srgbClr val="00B0F0"/>
            </a:solidFill>
            <a:ln>
              <a:solidFill>
                <a:srgbClr val="00B0F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5274D72E-6781-5154-1C5F-63F40F836FE3}"/>
              </a:ext>
            </a:extLst>
          </p:cNvPr>
          <p:cNvSpPr/>
          <p:nvPr/>
        </p:nvSpPr>
        <p:spPr>
          <a:xfrm>
            <a:off x="2470542" y="533400"/>
            <a:ext cx="990600" cy="990600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endParaRPr lang="en-US" sz="4800" b="1" dirty="0">
              <a:solidFill>
                <a:srgbClr val="0033CC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E3A56996-F269-939F-9A1E-1EA5207C2C0B}"/>
              </a:ext>
            </a:extLst>
          </p:cNvPr>
          <p:cNvSpPr/>
          <p:nvPr/>
        </p:nvSpPr>
        <p:spPr>
          <a:xfrm>
            <a:off x="3510890" y="533400"/>
            <a:ext cx="588829" cy="990600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33CC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975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3707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DFEF8488-8BC2-01FC-A018-9B0B845894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5" b="98375" l="10000" r="90000">
                        <a14:foregroundMark x1="50556" y1="625" x2="50556" y2="625"/>
                        <a14:foregroundMark x1="50000" y1="48875" x2="50000" y2="48875"/>
                        <a14:foregroundMark x1="49444" y1="46625" x2="49444" y2="48375"/>
                        <a14:foregroundMark x1="48889" y1="94875" x2="48889" y2="94875"/>
                        <a14:foregroundMark x1="48111" y1="98375" x2="48111" y2="98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129" y="3460971"/>
            <a:ext cx="5033894" cy="3639701"/>
          </a:xfrm>
          <a:prstGeom prst="rect">
            <a:avLst/>
          </a:prstGeom>
        </p:spPr>
      </p:pic>
      <p:pic>
        <p:nvPicPr>
          <p:cNvPr id="4" name="Picture 14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95C09BE8-DB47-724D-3A9C-4702C616D84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072146">
            <a:off x="6181074" y="2532129"/>
            <a:ext cx="4467064" cy="5100643"/>
          </a:xfrm>
          <a:prstGeom prst="rect">
            <a:avLst/>
          </a:prstGeom>
        </p:spPr>
      </p:pic>
      <p:pic>
        <p:nvPicPr>
          <p:cNvPr id="5" name="Picture 15" descr="Graphical user interface, calendar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9123D476-A810-73CA-22C6-A8CACF3FC4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06741">
            <a:off x="12693873" y="5741391"/>
            <a:ext cx="1524273" cy="1740467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8CDB7AC0-829A-5F7C-89F1-B07D6908F4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759" y="-674027"/>
            <a:ext cx="11887199" cy="52143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A4C930-B1AD-A0F5-3EEA-2264CD94B5EF}"/>
              </a:ext>
            </a:extLst>
          </p:cNvPr>
          <p:cNvSpPr txBox="1"/>
          <p:nvPr/>
        </p:nvSpPr>
        <p:spPr>
          <a:xfrm>
            <a:off x="2405051" y="1552369"/>
            <a:ext cx="77221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cần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điền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vào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hình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bên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là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: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Diagonal Corners Rounded 10">
            <a:extLst>
              <a:ext uri="{FF2B5EF4-FFF2-40B4-BE49-F238E27FC236}">
                <a16:creationId xmlns:a16="http://schemas.microsoft.com/office/drawing/2014/main" id="{ACEB02EF-ACBD-9687-893C-EC7EF95D4AEE}"/>
              </a:ext>
            </a:extLst>
          </p:cNvPr>
          <p:cNvSpPr/>
          <p:nvPr/>
        </p:nvSpPr>
        <p:spPr>
          <a:xfrm>
            <a:off x="2598720" y="3397505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3 500</a:t>
            </a:r>
          </a:p>
        </p:txBody>
      </p:sp>
      <p:sp>
        <p:nvSpPr>
          <p:cNvPr id="9" name="Rectangle: Diagonal Corners Rounded 11">
            <a:extLst>
              <a:ext uri="{FF2B5EF4-FFF2-40B4-BE49-F238E27FC236}">
                <a16:creationId xmlns:a16="http://schemas.microsoft.com/office/drawing/2014/main" id="{5CDEE577-7E41-4A47-F722-5FA194670ABE}"/>
              </a:ext>
            </a:extLst>
          </p:cNvPr>
          <p:cNvSpPr/>
          <p:nvPr/>
        </p:nvSpPr>
        <p:spPr>
          <a:xfrm>
            <a:off x="2598720" y="5215855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350</a:t>
            </a:r>
          </a:p>
        </p:txBody>
      </p:sp>
      <p:sp>
        <p:nvSpPr>
          <p:cNvPr id="10" name="Rectangle: Diagonal Corners Rounded 12">
            <a:extLst>
              <a:ext uri="{FF2B5EF4-FFF2-40B4-BE49-F238E27FC236}">
                <a16:creationId xmlns:a16="http://schemas.microsoft.com/office/drawing/2014/main" id="{5559F645-E7E0-B432-9291-B4E00BA91536}"/>
              </a:ext>
            </a:extLst>
          </p:cNvPr>
          <p:cNvSpPr/>
          <p:nvPr/>
        </p:nvSpPr>
        <p:spPr>
          <a:xfrm>
            <a:off x="8966267" y="5215855"/>
            <a:ext cx="4699460" cy="1450713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5300</a:t>
            </a:r>
          </a:p>
        </p:txBody>
      </p:sp>
      <p:sp>
        <p:nvSpPr>
          <p:cNvPr id="11" name="Rectangle: Diagonal Corners Rounded 13">
            <a:extLst>
              <a:ext uri="{FF2B5EF4-FFF2-40B4-BE49-F238E27FC236}">
                <a16:creationId xmlns:a16="http://schemas.microsoft.com/office/drawing/2014/main" id="{BDB4EBB3-5B2B-0914-592C-E401FD368AA9}"/>
              </a:ext>
            </a:extLst>
          </p:cNvPr>
          <p:cNvSpPr/>
          <p:nvPr/>
        </p:nvSpPr>
        <p:spPr>
          <a:xfrm>
            <a:off x="8966267" y="3397505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35 000</a:t>
            </a:r>
          </a:p>
        </p:txBody>
      </p:sp>
      <p:pic>
        <p:nvPicPr>
          <p:cNvPr id="12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FF7D714A-EED5-FCB0-177B-9F73FAB21A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500240" y="737868"/>
            <a:ext cx="1148255" cy="1148255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190ECE80-AF15-E2F8-F9F3-EBCD589F95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773730" y="744625"/>
            <a:ext cx="3752885" cy="254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52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7.88062E-7 -3.61111E-6 L -7.88062E-7 -0.07222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3303E-6 -5.55556E-7 L -2.13303E-6 -0.34444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22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/>
      <p:bldP spid="8" grpId="0" animBg="1"/>
      <p:bldP spid="8" grpId="1" animBg="1"/>
      <p:bldP spid="8" grpId="2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7" descr="Graphical user interface, calendar&#10;&#10;Description automatically generated">
            <a:hlinkClick r:id="rId4" action="ppaction://hlinksldjump"/>
            <a:extLst>
              <a:ext uri="{FF2B5EF4-FFF2-40B4-BE49-F238E27FC236}">
                <a16:creationId xmlns:a16="http://schemas.microsoft.com/office/drawing/2014/main" id="{C6B501DD-A70E-69CE-52A5-A1815C4D51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12635569" y="5904581"/>
            <a:ext cx="1546305" cy="1765622"/>
          </a:xfrm>
          <a:prstGeom prst="rect">
            <a:avLst/>
          </a:prstGeom>
        </p:spPr>
      </p:pic>
      <p:pic>
        <p:nvPicPr>
          <p:cNvPr id="3" name="Picture 3" descr="Text&#10;&#10;Description automatically generated">
            <a:extLst>
              <a:ext uri="{FF2B5EF4-FFF2-40B4-BE49-F238E27FC236}">
                <a16:creationId xmlns:a16="http://schemas.microsoft.com/office/drawing/2014/main" id="{961C046B-7B0D-CB9D-BF3C-F23A6F62BD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038028">
            <a:off x="6792730" y="4498280"/>
            <a:ext cx="2974730" cy="1781663"/>
          </a:xfrm>
          <a:prstGeom prst="rect">
            <a:avLst/>
          </a:prstGeom>
        </p:spPr>
      </p:pic>
      <p:pic>
        <p:nvPicPr>
          <p:cNvPr id="4" name="Picture 16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C21B1582-77E2-82C0-A4EF-7242F86219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396060">
            <a:off x="6249045" y="2968662"/>
            <a:ext cx="4105504" cy="4687801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C793D6D5-201C-63BA-DE1B-AD61D60273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719" y="-642367"/>
            <a:ext cx="11887199" cy="5214367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AE7D2006-745F-FFB6-FF75-B4D082BA7D62}"/>
              </a:ext>
            </a:extLst>
          </p:cNvPr>
          <p:cNvSpPr txBox="1"/>
          <p:nvPr/>
        </p:nvSpPr>
        <p:spPr>
          <a:xfrm>
            <a:off x="4412011" y="1549319"/>
            <a:ext cx="77221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viết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La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Mã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9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là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Rounded 10">
            <a:extLst>
              <a:ext uri="{FF2B5EF4-FFF2-40B4-BE49-F238E27FC236}">
                <a16:creationId xmlns:a16="http://schemas.microsoft.com/office/drawing/2014/main" id="{31F77950-74A7-5768-A4EC-383B86E4DB27}"/>
              </a:ext>
            </a:extLst>
          </p:cNvPr>
          <p:cNvSpPr/>
          <p:nvPr/>
        </p:nvSpPr>
        <p:spPr>
          <a:xfrm>
            <a:off x="2598720" y="3634828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XI     </a:t>
            </a:r>
          </a:p>
        </p:txBody>
      </p:sp>
      <p:sp>
        <p:nvSpPr>
          <p:cNvPr id="8" name="Rectangle: Diagonal Corners Rounded 11">
            <a:extLst>
              <a:ext uri="{FF2B5EF4-FFF2-40B4-BE49-F238E27FC236}">
                <a16:creationId xmlns:a16="http://schemas.microsoft.com/office/drawing/2014/main" id="{9B2BAB80-E2E3-8A0C-C085-82C0429DD072}"/>
              </a:ext>
            </a:extLst>
          </p:cNvPr>
          <p:cNvSpPr/>
          <p:nvPr/>
        </p:nvSpPr>
        <p:spPr>
          <a:xfrm>
            <a:off x="2598720" y="5453178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IV</a:t>
            </a:r>
          </a:p>
        </p:txBody>
      </p:sp>
      <p:sp>
        <p:nvSpPr>
          <p:cNvPr id="9" name="Rectangle: Diagonal Corners Rounded 12">
            <a:extLst>
              <a:ext uri="{FF2B5EF4-FFF2-40B4-BE49-F238E27FC236}">
                <a16:creationId xmlns:a16="http://schemas.microsoft.com/office/drawing/2014/main" id="{7A7F688C-7E46-1EBF-BCB7-2B5B7971956F}"/>
              </a:ext>
            </a:extLst>
          </p:cNvPr>
          <p:cNvSpPr/>
          <p:nvPr/>
        </p:nvSpPr>
        <p:spPr>
          <a:xfrm>
            <a:off x="8966267" y="5453178"/>
            <a:ext cx="4699460" cy="1450713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IX</a:t>
            </a:r>
          </a:p>
        </p:txBody>
      </p:sp>
      <p:sp>
        <p:nvSpPr>
          <p:cNvPr id="10" name="Rectangle: Diagonal Corners Rounded 13">
            <a:extLst>
              <a:ext uri="{FF2B5EF4-FFF2-40B4-BE49-F238E27FC236}">
                <a16:creationId xmlns:a16="http://schemas.microsoft.com/office/drawing/2014/main" id="{CE762E40-93ED-4CFA-A8EC-728271F0AF42}"/>
              </a:ext>
            </a:extLst>
          </p:cNvPr>
          <p:cNvSpPr/>
          <p:nvPr/>
        </p:nvSpPr>
        <p:spPr>
          <a:xfrm>
            <a:off x="8966267" y="3634828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rgbClr val="FF5050">
                  <a:tint val="66000"/>
                  <a:satMod val="160000"/>
                </a:srgbClr>
              </a:gs>
              <a:gs pos="50000">
                <a:srgbClr val="FF5050">
                  <a:tint val="44500"/>
                  <a:satMod val="160000"/>
                </a:srgbClr>
              </a:gs>
              <a:gs pos="100000">
                <a:srgbClr val="FF5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X</a:t>
            </a:r>
          </a:p>
        </p:txBody>
      </p:sp>
      <p:pic>
        <p:nvPicPr>
          <p:cNvPr id="11" name="Tiếng Yeah của Trẻ Con">
            <a:hlinkClick r:id="" action="ppaction://media"/>
            <a:extLst>
              <a:ext uri="{FF2B5EF4-FFF2-40B4-BE49-F238E27FC236}">
                <a16:creationId xmlns:a16="http://schemas.microsoft.com/office/drawing/2014/main" id="{1EDA2714-1BEF-370A-1D3A-0A81D7C490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05681" y="1291913"/>
            <a:ext cx="883973" cy="88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7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15771E-6 -4.44444E-6 L -1.15771E-6 -0.07204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47557E-7 2.77778E-7 L -0.00468 -0.4055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" y="-20278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41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9" grpId="2" animBg="1"/>
      <p:bldP spid="10" grpId="0" animBg="1"/>
      <p:bldP spid="1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Shape&#10;&#10;Description automatically generated">
            <a:extLst>
              <a:ext uri="{FF2B5EF4-FFF2-40B4-BE49-F238E27FC236}">
                <a16:creationId xmlns:a16="http://schemas.microsoft.com/office/drawing/2014/main" id="{53225A76-2022-1F89-AF5A-A49C79952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11" b="90000" l="3556" r="94889">
                        <a14:foregroundMark x1="47333" y1="27838" x2="47333" y2="27838"/>
                        <a14:foregroundMark x1="27111" y1="7297" x2="27111" y2="7297"/>
                        <a14:foregroundMark x1="26333" y1="5811" x2="9444" y2="26351"/>
                        <a14:foregroundMark x1="3556" y1="28784" x2="3556" y2="28784"/>
                        <a14:foregroundMark x1="58778" y1="10270" x2="76667" y2="10946"/>
                        <a14:foregroundMark x1="76667" y1="10946" x2="92889" y2="31757"/>
                        <a14:foregroundMark x1="92889" y1="31757" x2="94889" y2="49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965" y="4143770"/>
            <a:ext cx="2675063" cy="2199496"/>
          </a:xfrm>
          <a:prstGeom prst="rect">
            <a:avLst/>
          </a:prstGeom>
        </p:spPr>
      </p:pic>
      <p:pic>
        <p:nvPicPr>
          <p:cNvPr id="3" name="Picture 15" descr="Graphical user interface, calendar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61978B33-212F-2959-A968-DC49176DE00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11997714" y="5816509"/>
            <a:ext cx="1485447" cy="1696133"/>
          </a:xfrm>
          <a:prstGeom prst="rect">
            <a:avLst/>
          </a:prstGeom>
        </p:spPr>
      </p:pic>
      <p:pic>
        <p:nvPicPr>
          <p:cNvPr id="4" name="Picture 14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2650C3D1-D9A8-50A4-6F39-9D1B3E70558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412538">
            <a:off x="5470078" y="2742667"/>
            <a:ext cx="4140765" cy="4728064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F3E9F81B-7A65-D6B3-1567-4071E0230FF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2719" y="-914400"/>
            <a:ext cx="11887199" cy="5214367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CD10E428-1BCE-B397-51E6-76BE69276348}"/>
              </a:ext>
            </a:extLst>
          </p:cNvPr>
          <p:cNvSpPr txBox="1"/>
          <p:nvPr/>
        </p:nvSpPr>
        <p:spPr>
          <a:xfrm>
            <a:off x="3642519" y="1315911"/>
            <a:ext cx="82983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“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tám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nghìn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”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cách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viết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là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: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Rounded 10">
            <a:extLst>
              <a:ext uri="{FF2B5EF4-FFF2-40B4-BE49-F238E27FC236}">
                <a16:creationId xmlns:a16="http://schemas.microsoft.com/office/drawing/2014/main" id="{14CE159D-E7DD-FAD8-0C22-6900D3E828FF}"/>
              </a:ext>
            </a:extLst>
          </p:cNvPr>
          <p:cNvSpPr/>
          <p:nvPr/>
        </p:nvSpPr>
        <p:spPr>
          <a:xfrm>
            <a:off x="1989121" y="3401420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8     </a:t>
            </a:r>
          </a:p>
        </p:txBody>
      </p:sp>
      <p:sp>
        <p:nvSpPr>
          <p:cNvPr id="8" name="Rectangle: Diagonal Corners Rounded 11">
            <a:extLst>
              <a:ext uri="{FF2B5EF4-FFF2-40B4-BE49-F238E27FC236}">
                <a16:creationId xmlns:a16="http://schemas.microsoft.com/office/drawing/2014/main" id="{B5B0AA1C-FDEE-1707-0D52-E571BE1445ED}"/>
              </a:ext>
            </a:extLst>
          </p:cNvPr>
          <p:cNvSpPr/>
          <p:nvPr/>
        </p:nvSpPr>
        <p:spPr>
          <a:xfrm>
            <a:off x="1989121" y="5219770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80</a:t>
            </a:r>
          </a:p>
        </p:txBody>
      </p:sp>
      <p:sp>
        <p:nvSpPr>
          <p:cNvPr id="9" name="Rectangle: Diagonal Corners Rounded 12">
            <a:extLst>
              <a:ext uri="{FF2B5EF4-FFF2-40B4-BE49-F238E27FC236}">
                <a16:creationId xmlns:a16="http://schemas.microsoft.com/office/drawing/2014/main" id="{CF122BB0-3AC9-130E-6D28-54737068380F}"/>
              </a:ext>
            </a:extLst>
          </p:cNvPr>
          <p:cNvSpPr/>
          <p:nvPr/>
        </p:nvSpPr>
        <p:spPr>
          <a:xfrm>
            <a:off x="8356668" y="5219770"/>
            <a:ext cx="4699460" cy="1450713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62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800</a:t>
            </a:r>
          </a:p>
        </p:txBody>
      </p:sp>
      <p:sp>
        <p:nvSpPr>
          <p:cNvPr id="10" name="Rectangle: Diagonal Corners Rounded 13">
            <a:extLst>
              <a:ext uri="{FF2B5EF4-FFF2-40B4-BE49-F238E27FC236}">
                <a16:creationId xmlns:a16="http://schemas.microsoft.com/office/drawing/2014/main" id="{5D493ACB-4123-1F8C-4035-147D28FF4A40}"/>
              </a:ext>
            </a:extLst>
          </p:cNvPr>
          <p:cNvSpPr/>
          <p:nvPr/>
        </p:nvSpPr>
        <p:spPr>
          <a:xfrm>
            <a:off x="8356668" y="3401420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8000</a:t>
            </a:r>
          </a:p>
        </p:txBody>
      </p:sp>
      <p:pic>
        <p:nvPicPr>
          <p:cNvPr id="11" name="Tiếng Wow của bọn trẻ con mp3">
            <a:hlinkClick r:id="" action="ppaction://media"/>
            <a:extLst>
              <a:ext uri="{FF2B5EF4-FFF2-40B4-BE49-F238E27FC236}">
                <a16:creationId xmlns:a16="http://schemas.microsoft.com/office/drawing/2014/main" id="{EFCC172B-3DF8-9A9F-8125-8E983793FC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520319" y="1430768"/>
            <a:ext cx="1088536" cy="108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31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9523E-6 -4.44444E-6 L 1.29523E-6 -0.07204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9746E-6 2.5E-6 L 0.0001 -0.4513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56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7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0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833907A5-7886-D14E-193F-9E5D3B354DC9}"/>
              </a:ext>
            </a:extLst>
          </p:cNvPr>
          <p:cNvSpPr txBox="1"/>
          <p:nvPr/>
        </p:nvSpPr>
        <p:spPr>
          <a:xfrm>
            <a:off x="6701062" y="3679802"/>
            <a:ext cx="2121078" cy="2464058"/>
          </a:xfrm>
          <a:prstGeom prst="wedgeRoundRectCallout">
            <a:avLst>
              <a:gd name="adj1" fmla="val 8199"/>
              <a:gd name="adj2" fmla="val 80334"/>
              <a:gd name="adj3" fmla="val 16667"/>
            </a:avLst>
          </a:prstGeom>
          <a:solidFill>
            <a:srgbClr val="EE7690"/>
          </a:solidFill>
          <a:ln w="38100">
            <a:solidFill>
              <a:srgbClr val="00206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Chúc</a:t>
            </a:r>
            <a:r>
              <a:rPr lang="en-US" sz="2800" b="1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gia</a:t>
            </a:r>
            <a:r>
              <a:rPr lang="en-US" sz="2800" b="1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đình</a:t>
            </a:r>
            <a:r>
              <a:rPr lang="en-US" sz="2800" b="1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em</a:t>
            </a:r>
            <a:r>
              <a:rPr lang="en-US" sz="2800" b="1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luôn</a:t>
            </a:r>
            <a:r>
              <a:rPr lang="en-US" sz="2800" b="1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mạnh</a:t>
            </a:r>
            <a:r>
              <a:rPr lang="en-US" sz="2800" b="1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khỏe</a:t>
            </a:r>
            <a:r>
              <a:rPr lang="en-US" sz="2800" b="1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hạnh</a:t>
            </a:r>
            <a:r>
              <a:rPr lang="en-US" sz="2800" b="1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phúc</a:t>
            </a:r>
            <a:r>
              <a:rPr lang="en-US" sz="2800" b="1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!</a:t>
            </a:r>
          </a:p>
        </p:txBody>
      </p:sp>
      <p:pic>
        <p:nvPicPr>
          <p:cNvPr id="3" name="Picture 16" descr="Graphical user interface, calendar&#10;&#10;Description automatically generated">
            <a:extLst>
              <a:ext uri="{FF2B5EF4-FFF2-40B4-BE49-F238E27FC236}">
                <a16:creationId xmlns:a16="http://schemas.microsoft.com/office/drawing/2014/main" id="{6839D944-6E21-991E-7D02-38EDAD9803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19648293">
            <a:off x="5563810" y="2605672"/>
            <a:ext cx="4255513" cy="4861423"/>
          </a:xfrm>
          <a:prstGeom prst="rect">
            <a:avLst/>
          </a:prstGeom>
        </p:spPr>
      </p:pic>
      <p:pic>
        <p:nvPicPr>
          <p:cNvPr id="4" name="Picture 17" descr="Graphical user interface, calendar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DE066944-0A3E-29AA-C1E2-41BF68304F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00" b="89550" l="56450" r="85400">
                        <a14:foregroundMark x1="69300" y1="87700" x2="69300" y2="87700"/>
                        <a14:foregroundMark x1="85400" y1="70200" x2="85400" y2="70200"/>
                        <a14:foregroundMark x1="71550" y1="54900" x2="71550" y2="54900"/>
                        <a14:foregroundMark x1="71150" y1="53500" x2="71150" y2="53500"/>
                        <a14:foregroundMark x1="56450" y1="77450" x2="56450" y2="77450"/>
                        <a14:foregroundMark x1="68900" y1="89550" x2="68900" y2="895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293" t="50684" r="11158" b="9867"/>
          <a:stretch/>
        </p:blipFill>
        <p:spPr>
          <a:xfrm rot="20490220">
            <a:off x="12247878" y="5745599"/>
            <a:ext cx="1505540" cy="1719075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316E4E29-D65A-DBF5-0E5A-4325A92745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7500" r="93250">
                        <a14:foregroundMark x1="8000" y1="45667" x2="7583" y2="58083"/>
                        <a14:foregroundMark x1="93250" y1="48750" x2="87417" y2="6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2054" y="-1184169"/>
            <a:ext cx="13159093" cy="609600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85F0F626-D3EB-88BE-9AC9-40735A266167}"/>
              </a:ext>
            </a:extLst>
          </p:cNvPr>
          <p:cNvSpPr txBox="1"/>
          <p:nvPr/>
        </p:nvSpPr>
        <p:spPr>
          <a:xfrm>
            <a:off x="4277243" y="1143060"/>
            <a:ext cx="772215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“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sáu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nghìn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bảy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trăm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”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cách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viết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là</a:t>
            </a:r>
            <a:r>
              <a:rPr lang="en-US" sz="4800" dirty="0">
                <a:solidFill>
                  <a:schemeClr val="bg1"/>
                </a:solidFill>
                <a:effectLst>
                  <a:outerShdw blurRad="12700" dist="38100" dir="2700000" algn="tl">
                    <a:schemeClr val="tx1"/>
                  </a:outerShdw>
                </a:effectLst>
                <a:latin typeface="Times New Roman" panose="02020603050405020304" pitchFamily="18" charset="0"/>
                <a:ea typeface="字魂43号-国潮手书" panose="00000500000000000000" charset="-122"/>
                <a:cs typeface="Times New Roman" panose="02020603050405020304" pitchFamily="18" charset="0"/>
              </a:rPr>
              <a:t>: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Diagonal Corners Rounded 10">
            <a:extLst>
              <a:ext uri="{FF2B5EF4-FFF2-40B4-BE49-F238E27FC236}">
                <a16:creationId xmlns:a16="http://schemas.microsoft.com/office/drawing/2014/main" id="{5B46E879-D99F-AEF8-9A03-45AFE26133A1}"/>
              </a:ext>
            </a:extLst>
          </p:cNvPr>
          <p:cNvSpPr/>
          <p:nvPr/>
        </p:nvSpPr>
        <p:spPr>
          <a:xfrm>
            <a:off x="2226252" y="3512228"/>
            <a:ext cx="4915590" cy="1325562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111D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67     </a:t>
            </a:r>
          </a:p>
        </p:txBody>
      </p:sp>
      <p:sp>
        <p:nvSpPr>
          <p:cNvPr id="8" name="Rectangle: Diagonal Corners Rounded 11">
            <a:extLst>
              <a:ext uri="{FF2B5EF4-FFF2-40B4-BE49-F238E27FC236}">
                <a16:creationId xmlns:a16="http://schemas.microsoft.com/office/drawing/2014/main" id="{3D878581-A721-C039-C565-8606BE7D3EC4}"/>
              </a:ext>
            </a:extLst>
          </p:cNvPr>
          <p:cNvSpPr/>
          <p:nvPr/>
        </p:nvSpPr>
        <p:spPr>
          <a:xfrm>
            <a:off x="2226252" y="5330578"/>
            <a:ext cx="4792574" cy="1539228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111D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6700</a:t>
            </a:r>
          </a:p>
        </p:txBody>
      </p:sp>
      <p:sp>
        <p:nvSpPr>
          <p:cNvPr id="9" name="Rectangle: Diagonal Corners Rounded 12">
            <a:extLst>
              <a:ext uri="{FF2B5EF4-FFF2-40B4-BE49-F238E27FC236}">
                <a16:creationId xmlns:a16="http://schemas.microsoft.com/office/drawing/2014/main" id="{525D03EE-D141-A54F-4093-7E2EB9975359}"/>
              </a:ext>
            </a:extLst>
          </p:cNvPr>
          <p:cNvSpPr/>
          <p:nvPr/>
        </p:nvSpPr>
        <p:spPr>
          <a:xfrm>
            <a:off x="8593799" y="5330578"/>
            <a:ext cx="4699460" cy="1450713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111D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6070</a:t>
            </a:r>
          </a:p>
        </p:txBody>
      </p:sp>
      <p:sp>
        <p:nvSpPr>
          <p:cNvPr id="10" name="Rectangle: Diagonal Corners Rounded 13">
            <a:extLst>
              <a:ext uri="{FF2B5EF4-FFF2-40B4-BE49-F238E27FC236}">
                <a16:creationId xmlns:a16="http://schemas.microsoft.com/office/drawing/2014/main" id="{F22E5ADB-27A3-1CD9-73A2-BDDCF780CFDA}"/>
              </a:ext>
            </a:extLst>
          </p:cNvPr>
          <p:cNvSpPr/>
          <p:nvPr/>
        </p:nvSpPr>
        <p:spPr>
          <a:xfrm>
            <a:off x="8593799" y="3512228"/>
            <a:ext cx="4699460" cy="1325563"/>
          </a:xfrm>
          <a:prstGeom prst="round2Diag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8100000" scaled="1"/>
            <a:tileRect/>
          </a:gradFill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111D5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670</a:t>
            </a:r>
          </a:p>
        </p:txBody>
      </p:sp>
      <p:pic>
        <p:nvPicPr>
          <p:cNvPr id="11" name="Tieng-tinh-tinh-www_tiengdong_com">
            <a:hlinkClick r:id="" action="ppaction://media"/>
            <a:extLst>
              <a:ext uri="{FF2B5EF4-FFF2-40B4-BE49-F238E27FC236}">
                <a16:creationId xmlns:a16="http://schemas.microsoft.com/office/drawing/2014/main" id="{CC33D035-B0AF-2853-5489-8BB3BB5805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748919" y="710952"/>
            <a:ext cx="1131905" cy="113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37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09763E-6 -3.88889E-6 L 3.09763E-6 -0.07204 " pathEditMode="relative" rAng="0" ptsTypes="AA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201E-6 -2.77778E-6 L -0.01122 -0.43889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6" y="-2194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4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6" grpId="0"/>
      <p:bldP spid="7" grpId="0" animBg="1"/>
      <p:bldP spid="7" grpId="1" animBg="1"/>
      <p:bldP spid="8" grpId="0" animBg="1"/>
      <p:bldP spid="8" grpId="1" animBg="1"/>
      <p:bldP spid="8" grpId="2" animBg="1"/>
      <p:bldP spid="9" grpId="0" animBg="1"/>
      <p:bldP spid="9" grpId="1" animBg="1"/>
      <p:bldP spid="10" grpId="0" animBg="1"/>
      <p:bldP spid="10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8916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AAFB7BA1-B23F-C567-0736-2E2B21B88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3388" y="2216150"/>
            <a:ext cx="26066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Mười</a:t>
            </a:r>
            <a:r>
              <a:rPr lang="en-US" alt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endParaRPr lang="en-US" alt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10 000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AB27FA1-D88E-5BEF-9719-572B6540C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39488" y="2063750"/>
            <a:ext cx="318611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 </a:t>
            </a:r>
            <a:r>
              <a:rPr lang="en-US" alt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mươi</a:t>
            </a:r>
            <a:r>
              <a:rPr lang="en-US" alt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endParaRPr lang="en-US" alt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20 000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690277A-103D-67E3-8DCA-51BD9AE385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59200" y="5205412"/>
            <a:ext cx="267176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 </a:t>
            </a:r>
            <a:r>
              <a:rPr lang="en-US" alt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mươi</a:t>
            </a:r>
            <a:r>
              <a:rPr lang="en-US" alt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endParaRPr lang="en-US" alt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30 000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73E8F2A-4FC4-4A36-C79D-F0DCCD22E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81519" y="5873750"/>
            <a:ext cx="50260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trăm</a:t>
            </a:r>
            <a:r>
              <a:rPr lang="en-US" alt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endParaRPr lang="en-US" alt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100 000</a:t>
            </a:r>
          </a:p>
          <a:p>
            <a:pPr algn="ctr" eaLnBrk="1" hangingPunct="1"/>
            <a:r>
              <a:rPr lang="en-US" alt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10 </a:t>
            </a:r>
            <a:r>
              <a:rPr lang="en-US" alt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chục</a:t>
            </a:r>
            <a:r>
              <a:rPr lang="en-US" alt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r>
              <a:rPr lang="en-US" alt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= 1 </a:t>
            </a:r>
            <a:r>
              <a:rPr lang="en-US" alt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trăm</a:t>
            </a:r>
            <a:r>
              <a:rPr lang="en-US" alt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endParaRPr lang="en-US" alt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B7B578D-CF46-1925-27FB-5D17F4C5E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2450" y="5136317"/>
            <a:ext cx="2057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9C3CFA5-EFB3-CFBD-02A5-2F66AFBAFF99}"/>
              </a:ext>
            </a:extLst>
          </p:cNvPr>
          <p:cNvSpPr/>
          <p:nvPr/>
        </p:nvSpPr>
        <p:spPr>
          <a:xfrm>
            <a:off x="1966119" y="6342062"/>
            <a:ext cx="8762206" cy="1379538"/>
          </a:xfrm>
          <a:prstGeom prst="roundRect">
            <a:avLst>
              <a:gd name="adj" fmla="val 40104"/>
            </a:avLst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145252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10 000, 20 000, 30 000, …,100 000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tròn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mười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5145" name="Picture 25">
            <a:extLst>
              <a:ext uri="{FF2B5EF4-FFF2-40B4-BE49-F238E27FC236}">
                <a16:creationId xmlns:a16="http://schemas.microsoft.com/office/drawing/2014/main" id="{46757127-B067-FF46-BB16-E95AB0495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" b="65962"/>
          <a:stretch>
            <a:fillRect/>
          </a:stretch>
        </p:blipFill>
        <p:spPr bwMode="auto">
          <a:xfrm>
            <a:off x="2513013" y="1349375"/>
            <a:ext cx="6067425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6" name="Picture 26">
            <a:extLst>
              <a:ext uri="{FF2B5EF4-FFF2-40B4-BE49-F238E27FC236}">
                <a16:creationId xmlns:a16="http://schemas.microsoft.com/office/drawing/2014/main" id="{9BDE82BA-D5D8-3F43-57EF-47582BC0AB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970"/>
          <a:stretch>
            <a:fillRect/>
          </a:stretch>
        </p:blipFill>
        <p:spPr bwMode="auto">
          <a:xfrm>
            <a:off x="9523413" y="739775"/>
            <a:ext cx="6418262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7" name="Picture 27">
            <a:extLst>
              <a:ext uri="{FF2B5EF4-FFF2-40B4-BE49-F238E27FC236}">
                <a16:creationId xmlns:a16="http://schemas.microsoft.com/office/drawing/2014/main" id="{3ADEC0DD-30AD-7947-1EAF-3EA144EFE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5" r="1811" b="53120"/>
          <a:stretch>
            <a:fillRect/>
          </a:stretch>
        </p:blipFill>
        <p:spPr bwMode="auto">
          <a:xfrm>
            <a:off x="1738313" y="3598862"/>
            <a:ext cx="6715125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48" name="Picture 28">
            <a:extLst>
              <a:ext uri="{FF2B5EF4-FFF2-40B4-BE49-F238E27FC236}">
                <a16:creationId xmlns:a16="http://schemas.microsoft.com/office/drawing/2014/main" id="{1D6FC766-6D81-BCA9-63F7-37EF2C93D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73" b="47379"/>
          <a:stretch>
            <a:fillRect/>
          </a:stretch>
        </p:blipFill>
        <p:spPr bwMode="auto">
          <a:xfrm>
            <a:off x="9620250" y="3175000"/>
            <a:ext cx="6226175" cy="272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F798E374-949B-B7D6-F751-6073D230BB3A}"/>
              </a:ext>
            </a:extLst>
          </p:cNvPr>
          <p:cNvGrpSpPr>
            <a:grpSpLocks/>
          </p:cNvGrpSpPr>
          <p:nvPr/>
        </p:nvGrpSpPr>
        <p:grpSpPr bwMode="auto">
          <a:xfrm>
            <a:off x="571501" y="408781"/>
            <a:ext cx="4257675" cy="4513262"/>
            <a:chOff x="72259" y="1534084"/>
            <a:chExt cx="4257700" cy="4512722"/>
          </a:xfrm>
        </p:grpSpPr>
        <p:pic>
          <p:nvPicPr>
            <p:cNvPr id="4111" name="Picture 23">
              <a:extLst>
                <a:ext uri="{FF2B5EF4-FFF2-40B4-BE49-F238E27FC236}">
                  <a16:creationId xmlns:a16="http://schemas.microsoft.com/office/drawing/2014/main" id="{E06857A8-1810-F09C-0A83-427C19078A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62" t="18309"/>
            <a:stretch>
              <a:fillRect/>
            </a:stretch>
          </p:blipFill>
          <p:spPr bwMode="auto">
            <a:xfrm flipH="1">
              <a:off x="72259" y="2496691"/>
              <a:ext cx="2536032" cy="35501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112" name="Group 1">
              <a:extLst>
                <a:ext uri="{FF2B5EF4-FFF2-40B4-BE49-F238E27FC236}">
                  <a16:creationId xmlns:a16="http://schemas.microsoft.com/office/drawing/2014/main" id="{F9314BAB-7E04-3738-AFD6-997AFC4FCD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96067" y="1534084"/>
              <a:ext cx="3633892" cy="1250685"/>
              <a:chOff x="453973" y="3750724"/>
              <a:chExt cx="3633892" cy="1250685"/>
            </a:xfrm>
          </p:grpSpPr>
          <p:pic>
            <p:nvPicPr>
              <p:cNvPr id="4113" name="Picture 23">
                <a:extLst>
                  <a:ext uri="{FF2B5EF4-FFF2-40B4-BE49-F238E27FC236}">
                    <a16:creationId xmlns:a16="http://schemas.microsoft.com/office/drawing/2014/main" id="{D025C9EF-8C48-1042-DBF0-9934DDFFD7B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" r="21136" b="71220"/>
              <a:stretch>
                <a:fillRect/>
              </a:stretch>
            </p:blipFill>
            <p:spPr bwMode="auto">
              <a:xfrm flipH="1">
                <a:off x="453973" y="3750724"/>
                <a:ext cx="3633892" cy="12506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114" name="Picture 23">
                <a:extLst>
                  <a:ext uri="{FF2B5EF4-FFF2-40B4-BE49-F238E27FC236}">
                    <a16:creationId xmlns:a16="http://schemas.microsoft.com/office/drawing/2014/main" id="{BF278307-CF9A-5099-8E12-0AB7044F5A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21" t="3751" r="26047" b="83858"/>
              <a:stretch>
                <a:fillRect/>
              </a:stretch>
            </p:blipFill>
            <p:spPr bwMode="auto">
              <a:xfrm>
                <a:off x="632559" y="3949376"/>
                <a:ext cx="3190081" cy="5386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5" grpId="0"/>
      <p:bldP spid="26" grpId="0"/>
      <p:bldP spid="27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>
            <a:extLst>
              <a:ext uri="{FF2B5EF4-FFF2-40B4-BE49-F238E27FC236}">
                <a16:creationId xmlns:a16="http://schemas.microsoft.com/office/drawing/2014/main" id="{3EC320F1-BAB7-E1D0-DB78-F9B305832C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6" b="21841"/>
          <a:stretch/>
        </p:blipFill>
        <p:spPr bwMode="auto">
          <a:xfrm>
            <a:off x="2347119" y="1068387"/>
            <a:ext cx="4606925" cy="502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11">
            <a:extLst>
              <a:ext uri="{FF2B5EF4-FFF2-40B4-BE49-F238E27FC236}">
                <a16:creationId xmlns:a16="http://schemas.microsoft.com/office/drawing/2014/main" id="{4C916128-3795-C22E-4181-920767DC7D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5" r="2941" b="21086"/>
          <a:stretch/>
        </p:blipFill>
        <p:spPr bwMode="auto">
          <a:xfrm>
            <a:off x="9890918" y="838201"/>
            <a:ext cx="4267201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24">
            <a:extLst>
              <a:ext uri="{FF2B5EF4-FFF2-40B4-BE49-F238E27FC236}">
                <a16:creationId xmlns:a16="http://schemas.microsoft.com/office/drawing/2014/main" id="{02C37283-8EB8-6D8A-4C72-E837DD972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28119" y="6096000"/>
            <a:ext cx="340756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23 000</a:t>
            </a:r>
          </a:p>
          <a:p>
            <a:pPr algn="ctr" eaLnBrk="1" hangingPunct="1"/>
            <a:r>
              <a:rPr lang="en-US" alt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 </a:t>
            </a:r>
            <a:r>
              <a:rPr lang="en-US" alt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mươi</a:t>
            </a:r>
            <a:r>
              <a:rPr lang="en-US" alt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lang="en-US" alt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endParaRPr lang="en-US" alt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4">
            <a:extLst>
              <a:ext uri="{FF2B5EF4-FFF2-40B4-BE49-F238E27FC236}">
                <a16:creationId xmlns:a16="http://schemas.microsoft.com/office/drawing/2014/main" id="{E31C34ED-5467-1207-8B18-2F4BAE30E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20734" y="6096000"/>
            <a:ext cx="340756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35 000</a:t>
            </a:r>
          </a:p>
          <a:p>
            <a:pPr algn="ctr" eaLnBrk="1" hangingPunct="1"/>
            <a:r>
              <a:rPr lang="en-US" alt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 </a:t>
            </a:r>
            <a:r>
              <a:rPr lang="en-US" alt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mươi</a:t>
            </a:r>
            <a:r>
              <a:rPr lang="en-US" alt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lăm</a:t>
            </a:r>
            <a:r>
              <a:rPr lang="en-US" alt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nghìn</a:t>
            </a:r>
            <a:endParaRPr lang="en-US" alt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1276</TotalTime>
  <Words>304</Words>
  <Application>Microsoft Office PowerPoint</Application>
  <PresentationFormat>Custom</PresentationFormat>
  <Paragraphs>80</Paragraphs>
  <Slides>15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等线</vt:lpstr>
      <vt:lpstr>#9Slide03 AmpleSoft Bold</vt:lpstr>
      <vt:lpstr>Arial</vt:lpstr>
      <vt:lpstr>Arial-Rounded</vt:lpstr>
      <vt:lpstr>Calibri</vt:lpstr>
      <vt:lpstr>SVN-Poky's</vt:lpstr>
      <vt:lpstr>SVN-Ziclets</vt:lpstr>
      <vt:lpstr>Times New Roman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Đào Thị Minh Phượng</cp:lastModifiedBy>
  <cp:revision>184</cp:revision>
  <dcterms:created xsi:type="dcterms:W3CDTF">2022-07-10T01:37:20Z</dcterms:created>
  <dcterms:modified xsi:type="dcterms:W3CDTF">2023-01-17T05:58:26Z</dcterms:modified>
</cp:coreProperties>
</file>