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</p:sldMasterIdLst>
  <p:notesMasterIdLst>
    <p:notesMasterId r:id="rId13"/>
  </p:notesMasterIdLst>
  <p:sldIdLst>
    <p:sldId id="310" r:id="rId4"/>
    <p:sldId id="312" r:id="rId5"/>
    <p:sldId id="420" r:id="rId6"/>
    <p:sldId id="315" r:id="rId7"/>
    <p:sldId id="571" r:id="rId8"/>
    <p:sldId id="572" r:id="rId9"/>
    <p:sldId id="317" r:id="rId10"/>
    <p:sldId id="321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3E7"/>
    <a:srgbClr val="DFF4FB"/>
    <a:srgbClr val="FCFCEC"/>
    <a:srgbClr val="CD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41816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5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28575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1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2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2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18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24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5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8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2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00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76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8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6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632D9517-EABD-4CA6-BBA8-1ADE6F93C70C}"/>
              </a:ext>
            </a:extLst>
          </p:cNvPr>
          <p:cNvSpPr txBox="1"/>
          <p:nvPr/>
        </p:nvSpPr>
        <p:spPr>
          <a:xfrm>
            <a:off x="551014" y="2707525"/>
            <a:ext cx="525487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5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4555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632D9517-EABD-4CA6-BBA8-1ADE6F93C70C}"/>
              </a:ext>
            </a:extLst>
          </p:cNvPr>
          <p:cNvSpPr txBox="1"/>
          <p:nvPr/>
        </p:nvSpPr>
        <p:spPr>
          <a:xfrm>
            <a:off x="373668" y="2473349"/>
            <a:ext cx="563419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1725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5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0" y="1454869"/>
            <a:ext cx="12200174" cy="4890847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3">
            <a:extLst>
              <a:ext uri="{FF2B5EF4-FFF2-40B4-BE49-F238E27FC236}">
                <a16:creationId xmlns:a16="http://schemas.microsoft.com/office/drawing/2014/main" id="{0CD1CEEF-2133-C0BE-89EE-A2DF33615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9" y="754655"/>
            <a:ext cx="10381641" cy="5591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8610B8-88D6-C1C3-F7B4-55C9CE5108C5}"/>
              </a:ext>
            </a:extLst>
          </p:cNvPr>
          <p:cNvSpPr txBox="1"/>
          <p:nvPr/>
        </p:nvSpPr>
        <p:spPr>
          <a:xfrm>
            <a:off x="723212" y="1831002"/>
            <a:ext cx="1069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TIẾNG 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09627-0F7F-1D9D-6462-D4D4C8E655A3}"/>
              </a:ext>
            </a:extLst>
          </p:cNvPr>
          <p:cNvSpPr txBox="1"/>
          <p:nvPr/>
        </p:nvSpPr>
        <p:spPr>
          <a:xfrm>
            <a:off x="2071170" y="2765355"/>
            <a:ext cx="7844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C716C-E0EE-AF85-63F1-3D3081DE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43" y="1065456"/>
            <a:ext cx="8819731" cy="5792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739CFB-612A-98D4-34C9-44AAD45C236E}"/>
              </a:ext>
            </a:extLst>
          </p:cNvPr>
          <p:cNvSpPr txBox="1"/>
          <p:nvPr/>
        </p:nvSpPr>
        <p:spPr>
          <a:xfrm>
            <a:off x="2217461" y="337904"/>
            <a:ext cx="7217480" cy="500038"/>
          </a:xfrm>
          <a:prstGeom prst="rect">
            <a:avLst/>
          </a:prstGeom>
          <a:solidFill>
            <a:srgbClr val="56C3E7"/>
          </a:solidFill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nội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dung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từng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AB6D24-C86A-2083-C9B8-2D9A6236B596}"/>
              </a:ext>
            </a:extLst>
          </p:cNvPr>
          <p:cNvSpPr/>
          <p:nvPr/>
        </p:nvSpPr>
        <p:spPr>
          <a:xfrm>
            <a:off x="1391270" y="301698"/>
            <a:ext cx="691460" cy="59339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46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" y="18542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-27149" y="1597321"/>
            <a:ext cx="12243925" cy="5291589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8E17C8-5525-46E9-33B1-C24DA1C87D09}"/>
              </a:ext>
            </a:extLst>
          </p:cNvPr>
          <p:cNvSpPr/>
          <p:nvPr/>
        </p:nvSpPr>
        <p:spPr>
          <a:xfrm>
            <a:off x="175095" y="2952583"/>
            <a:ext cx="1663547" cy="21703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631829-FC15-C3AC-F908-E2AE3208B6D5}"/>
              </a:ext>
            </a:extLst>
          </p:cNvPr>
          <p:cNvCxnSpPr>
            <a:cxnSpLocks/>
          </p:cNvCxnSpPr>
          <p:nvPr/>
        </p:nvCxnSpPr>
        <p:spPr>
          <a:xfrm flipV="1">
            <a:off x="1838642" y="1925335"/>
            <a:ext cx="1189821" cy="2106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00A71A-2D7D-6DF5-6A11-679CBB03CF1C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898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1C2937-25D9-DF59-8E5F-DC9CC4BCE1F3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19145" cy="23483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149F47-7FED-E3C0-1270-340F15C4FF66}"/>
              </a:ext>
            </a:extLst>
          </p:cNvPr>
          <p:cNvSpPr/>
          <p:nvPr/>
        </p:nvSpPr>
        <p:spPr>
          <a:xfrm>
            <a:off x="3028463" y="1630568"/>
            <a:ext cx="1850834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B4029D-BEE4-D63B-095D-45E71B62E8EE}"/>
              </a:ext>
            </a:extLst>
          </p:cNvPr>
          <p:cNvSpPr/>
          <p:nvPr/>
        </p:nvSpPr>
        <p:spPr>
          <a:xfrm>
            <a:off x="3028463" y="3744572"/>
            <a:ext cx="1762699" cy="7723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098BF3-1137-A600-E2BF-630595D80185}"/>
              </a:ext>
            </a:extLst>
          </p:cNvPr>
          <p:cNvSpPr/>
          <p:nvPr/>
        </p:nvSpPr>
        <p:spPr>
          <a:xfrm>
            <a:off x="3006429" y="6045036"/>
            <a:ext cx="1784733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31F279-3F4F-FDC5-0982-56DBE81A564B}"/>
              </a:ext>
            </a:extLst>
          </p:cNvPr>
          <p:cNvCxnSpPr>
            <a:cxnSpLocks/>
          </p:cNvCxnSpPr>
          <p:nvPr/>
        </p:nvCxnSpPr>
        <p:spPr>
          <a:xfrm flipV="1">
            <a:off x="4857263" y="1564597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A7DDFE-8999-1155-C450-CEC0CC3B6127}"/>
              </a:ext>
            </a:extLst>
          </p:cNvPr>
          <p:cNvCxnSpPr>
            <a:cxnSpLocks/>
          </p:cNvCxnSpPr>
          <p:nvPr/>
        </p:nvCxnSpPr>
        <p:spPr>
          <a:xfrm>
            <a:off x="4841790" y="1967202"/>
            <a:ext cx="727113" cy="451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E7CCC10-38C7-5139-FBC9-F2DEFBEB74AF}"/>
              </a:ext>
            </a:extLst>
          </p:cNvPr>
          <p:cNvSpPr/>
          <p:nvPr/>
        </p:nvSpPr>
        <p:spPr>
          <a:xfrm>
            <a:off x="5533095" y="1277280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(VD: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F209302-5214-974F-CD58-F87CB2AD2D95}"/>
              </a:ext>
            </a:extLst>
          </p:cNvPr>
          <p:cNvSpPr/>
          <p:nvPr/>
        </p:nvSpPr>
        <p:spPr>
          <a:xfrm>
            <a:off x="5508307" y="2200943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0CA58B-3512-4060-B957-EAF032D10246}"/>
              </a:ext>
            </a:extLst>
          </p:cNvPr>
          <p:cNvCxnSpPr>
            <a:cxnSpLocks/>
          </p:cNvCxnSpPr>
          <p:nvPr/>
        </p:nvCxnSpPr>
        <p:spPr>
          <a:xfrm flipV="1">
            <a:off x="4813196" y="3730879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125C4AB-BF58-D14F-1AB7-041B5DF2CBDA}"/>
              </a:ext>
            </a:extLst>
          </p:cNvPr>
          <p:cNvCxnSpPr>
            <a:cxnSpLocks/>
          </p:cNvCxnSpPr>
          <p:nvPr/>
        </p:nvCxnSpPr>
        <p:spPr>
          <a:xfrm>
            <a:off x="4835230" y="4203962"/>
            <a:ext cx="705079" cy="1494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94891F3-9B11-D3CD-2799-A43B35D25530}"/>
              </a:ext>
            </a:extLst>
          </p:cNvPr>
          <p:cNvSpPr/>
          <p:nvPr/>
        </p:nvSpPr>
        <p:spPr>
          <a:xfrm>
            <a:off x="5508307" y="3176467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3C94F30-1E2E-FB99-11B9-FD19D05F3C1F}"/>
              </a:ext>
            </a:extLst>
          </p:cNvPr>
          <p:cNvSpPr/>
          <p:nvPr/>
        </p:nvSpPr>
        <p:spPr>
          <a:xfrm>
            <a:off x="5493765" y="4078712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C1C925D-318F-DECD-D710-587D99AE9CCD}"/>
              </a:ext>
            </a:extLst>
          </p:cNvPr>
          <p:cNvSpPr/>
          <p:nvPr/>
        </p:nvSpPr>
        <p:spPr>
          <a:xfrm>
            <a:off x="5489142" y="4961574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F94EB00-7D1C-2FE8-2EDB-8BC0EEFF2B13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839804" y="4212131"/>
            <a:ext cx="649338" cy="1136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CAB0194-263B-BF72-9D5D-911D68F4A793}"/>
              </a:ext>
            </a:extLst>
          </p:cNvPr>
          <p:cNvCxnSpPr>
            <a:cxnSpLocks/>
          </p:cNvCxnSpPr>
          <p:nvPr/>
        </p:nvCxnSpPr>
        <p:spPr>
          <a:xfrm>
            <a:off x="4824212" y="6350931"/>
            <a:ext cx="744691" cy="113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045D34F-C535-CA8E-FB58-AF9696F3EF47}"/>
              </a:ext>
            </a:extLst>
          </p:cNvPr>
          <p:cNvSpPr/>
          <p:nvPr/>
        </p:nvSpPr>
        <p:spPr>
          <a:xfrm>
            <a:off x="5533095" y="5940359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3E7751-0ED9-720B-CA38-09A022C05436}"/>
              </a:ext>
            </a:extLst>
          </p:cNvPr>
          <p:cNvSpPr txBox="1"/>
          <p:nvPr/>
        </p:nvSpPr>
        <p:spPr>
          <a:xfrm>
            <a:off x="1280942" y="331028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sơ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dưới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đây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chứng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hoặc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tham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gia</a:t>
            </a:r>
            <a:endParaRPr lang="en-US" sz="2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1356C1A-EE15-CD54-3ED5-CBDC5A95C9BE}"/>
              </a:ext>
            </a:extLst>
          </p:cNvPr>
          <p:cNvSpPr/>
          <p:nvPr/>
        </p:nvSpPr>
        <p:spPr>
          <a:xfrm>
            <a:off x="454752" y="407460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10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0" grpId="0" animBg="1"/>
      <p:bldP spid="29" grpId="0" animBg="1"/>
      <p:bldP spid="30" grpId="0" animBg="1"/>
      <p:bldP spid="35" grpId="0" animBg="1"/>
      <p:bldP spid="37" grpId="0" animBg="1"/>
      <p:bldP spid="3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5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0" y="1454869"/>
            <a:ext cx="12200174" cy="4890847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B66A9-C0BE-9BF5-84F5-75B31520559C}"/>
              </a:ext>
            </a:extLst>
          </p:cNvPr>
          <p:cNvSpPr txBox="1"/>
          <p:nvPr/>
        </p:nvSpPr>
        <p:spPr>
          <a:xfrm>
            <a:off x="1326686" y="1180177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đoạn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diễn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ở ý b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tập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2.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C68BA-5D6F-FD97-D957-D4F0C267351F}"/>
              </a:ext>
            </a:extLst>
          </p:cNvPr>
          <p:cNvSpPr/>
          <p:nvPr/>
        </p:nvSpPr>
        <p:spPr>
          <a:xfrm>
            <a:off x="500496" y="1256609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3E0CC-C60B-C17D-0A90-1B5432915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7" y="2398004"/>
            <a:ext cx="3091109" cy="23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632D9517-EABD-4CA6-BBA8-1ADE6F93C70C}"/>
              </a:ext>
            </a:extLst>
          </p:cNvPr>
          <p:cNvSpPr txBox="1"/>
          <p:nvPr/>
        </p:nvSpPr>
        <p:spPr>
          <a:xfrm>
            <a:off x="461804" y="1702161"/>
            <a:ext cx="525487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 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106585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7F5E6-E986-73B1-51A4-4FC16DEC0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1" t="2965" r="4635"/>
          <a:stretch/>
        </p:blipFill>
        <p:spPr>
          <a:xfrm>
            <a:off x="1623060" y="1230474"/>
            <a:ext cx="8720902" cy="5314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69D524-8711-FE30-A4C2-8D0E9B707D69}"/>
              </a:ext>
            </a:extLst>
          </p:cNvPr>
          <p:cNvSpPr txBox="1"/>
          <p:nvPr/>
        </p:nvSpPr>
        <p:spPr>
          <a:xfrm>
            <a:off x="596583" y="388530"/>
            <a:ext cx="11281410" cy="43848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….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hiện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tượng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(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…..)</a:t>
            </a:r>
          </a:p>
        </p:txBody>
      </p:sp>
    </p:spTree>
    <p:extLst>
      <p:ext uri="{BB962C8B-B14F-4D97-AF65-F5344CB8AC3E}">
        <p14:creationId xmlns:p14="http://schemas.microsoft.com/office/powerpoint/2010/main" val="30554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ó thể là hình minh họa">
            <a:extLst>
              <a:ext uri="{FF2B5EF4-FFF2-40B4-BE49-F238E27FC236}">
                <a16:creationId xmlns:a16="http://schemas.microsoft.com/office/drawing/2014/main" id="{225B3497-ED74-4CF7-8FE7-C7513F6C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2A5E28FD-749F-48A4-AFB9-0B83905E5683}"/>
              </a:ext>
            </a:extLst>
          </p:cNvPr>
          <p:cNvSpPr txBox="1"/>
          <p:nvPr/>
        </p:nvSpPr>
        <p:spPr>
          <a:xfrm>
            <a:off x="650233" y="1665053"/>
            <a:ext cx="7166772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CHÚC CÁC CON LUÔN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2278355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209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Chivo Light</vt:lpstr>
      <vt:lpstr>Times New Roman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Windows 11</cp:lastModifiedBy>
  <cp:revision>43</cp:revision>
  <dcterms:created xsi:type="dcterms:W3CDTF">2020-08-13T09:32:00Z</dcterms:created>
  <dcterms:modified xsi:type="dcterms:W3CDTF">2024-01-09T05:46:19Z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