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2.xml" ContentType="application/vnd.openxmlformats-officedocument.presentationml.tags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Override1.xml" ContentType="application/vnd.openxmlformats-officedocument.themeOverr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1.xml" ContentType="application/vnd.openxmlformats-officedocument.presentationml.notesSlide+xml"/>
  <Override PartName="/ppt/tags/tag13.xml" ContentType="application/vnd.openxmlformats-officedocument.presentationml.tags+xml"/>
  <Override PartName="/ppt/notesSlides/notesSlide2.xml" ContentType="application/vnd.openxmlformats-officedocument.presentationml.notesSlide+xml"/>
  <Override PartName="/ppt/theme/themeOverride2.xml" ContentType="application/vnd.openxmlformats-officedocument.themeOverr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3.xml" ContentType="application/vnd.openxmlformats-officedocument.themeOverrid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notesSlides/notesSlide5.xml" ContentType="application/vnd.openxmlformats-officedocument.presentationml.notesSlide+xml"/>
  <Override PartName="/ppt/theme/themeOverride4.xml" ContentType="application/vnd.openxmlformats-officedocument.themeOverride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648" r:id="rId1"/>
    <p:sldMasterId id="2147483701" r:id="rId2"/>
    <p:sldMasterId id="2147483731" r:id="rId3"/>
    <p:sldMasterId id="2147483736" r:id="rId4"/>
    <p:sldMasterId id="2147483749" r:id="rId5"/>
  </p:sldMasterIdLst>
  <p:notesMasterIdLst>
    <p:notesMasterId r:id="rId42"/>
  </p:notesMasterIdLst>
  <p:sldIdLst>
    <p:sldId id="298" r:id="rId6"/>
    <p:sldId id="411" r:id="rId7"/>
    <p:sldId id="256" r:id="rId8"/>
    <p:sldId id="303" r:id="rId9"/>
    <p:sldId id="272" r:id="rId10"/>
    <p:sldId id="270" r:id="rId11"/>
    <p:sldId id="2007577144" r:id="rId12"/>
    <p:sldId id="2007577141" r:id="rId13"/>
    <p:sldId id="366" r:id="rId14"/>
    <p:sldId id="290" r:id="rId15"/>
    <p:sldId id="3177" r:id="rId16"/>
    <p:sldId id="2007577139" r:id="rId17"/>
    <p:sldId id="2007577142" r:id="rId18"/>
    <p:sldId id="315" r:id="rId19"/>
    <p:sldId id="301" r:id="rId20"/>
    <p:sldId id="319" r:id="rId21"/>
    <p:sldId id="320" r:id="rId22"/>
    <p:sldId id="352" r:id="rId23"/>
    <p:sldId id="353" r:id="rId24"/>
    <p:sldId id="2007577145" r:id="rId25"/>
    <p:sldId id="302" r:id="rId26"/>
    <p:sldId id="2007577140" r:id="rId27"/>
    <p:sldId id="2007577143" r:id="rId28"/>
    <p:sldId id="267" r:id="rId29"/>
    <p:sldId id="325" r:id="rId30"/>
    <p:sldId id="662" r:id="rId31"/>
    <p:sldId id="663" r:id="rId32"/>
    <p:sldId id="263" r:id="rId33"/>
    <p:sldId id="2007577148" r:id="rId34"/>
    <p:sldId id="275" r:id="rId35"/>
    <p:sldId id="2637" r:id="rId36"/>
    <p:sldId id="2638" r:id="rId37"/>
    <p:sldId id="287" r:id="rId38"/>
    <p:sldId id="2639" r:id="rId39"/>
    <p:sldId id="2640" r:id="rId40"/>
    <p:sldId id="2007577147" r:id="rId41"/>
  </p:sldIdLst>
  <p:sldSz cx="12192000" cy="6858000"/>
  <p:notesSz cx="6858000" cy="9144000"/>
  <p:embeddedFontLst>
    <p:embeddedFont>
      <p:font typeface="等线" panose="02010600030101010101" pitchFamily="2" charset="-122"/>
      <p:regular r:id="rId43"/>
      <p:bold r:id="rId44"/>
    </p:embeddedFont>
    <p:embeddedFont>
      <p:font typeface="站酷快乐体2016修订版" panose="020B0604020202020204" charset="-122"/>
      <p:regular r:id="rId45"/>
    </p:embeddedFont>
    <p:embeddedFont>
      <p:font typeface="#9Slide03 AmpleSoft Bold" panose="020B0604020202020204" charset="0"/>
      <p:regular r:id="rId46"/>
    </p:embeddedFont>
    <p:embeddedFont>
      <p:font typeface="#9Slide05 Phobia" panose="020B0604020202020204" charset="0"/>
      <p:regular r:id="rId47"/>
    </p:embeddedFont>
    <p:embeddedFont>
      <p:font typeface=".VnAristoteH" panose="020B7200000000000000" pitchFamily="34" charset="0"/>
      <p:regular r:id="rId48"/>
    </p:embeddedFont>
    <p:embeddedFont>
      <p:font typeface="Arial-SGK-TV" panose="020B0604020202020204" charset="0"/>
      <p:regular r:id="rId49"/>
      <p:bold r:id="rId50"/>
      <p:italic r:id="rId51"/>
    </p:embeddedFont>
    <p:embeddedFont>
      <p:font typeface="Calibri" panose="020F0502020204030204" pitchFamily="34" charset="0"/>
      <p:regular r:id="rId52"/>
      <p:bold r:id="rId53"/>
      <p:italic r:id="rId54"/>
      <p:boldItalic r:id="rId55"/>
    </p:embeddedFont>
    <p:embeddedFont>
      <p:font typeface="Edwardian Script ITC" panose="030303020407070D0804" pitchFamily="66" charset="0"/>
      <p:regular r:id="rId56"/>
    </p:embeddedFont>
    <p:embeddedFont>
      <p:font typeface="Helvetica" panose="020B0604020202020204" pitchFamily="34" charset="0"/>
      <p:regular r:id="rId57"/>
      <p:bold r:id="rId58"/>
      <p:italic r:id="rId59"/>
      <p:boldItalic r:id="rId60"/>
    </p:embeddedFont>
    <p:embeddedFont>
      <p:font typeface="HP001 4 hàng" panose="020B0604020202020204" charset="0"/>
      <p:regular r:id="rId61"/>
      <p:bold r:id="rId62"/>
    </p:embeddedFont>
    <p:embeddedFont>
      <p:font typeface="HP001 4 hang 1 ô ly" panose="020B0604020202020204" charset="0"/>
      <p:bold r:id="rId63"/>
    </p:embeddedFont>
    <p:embeddedFont>
      <p:font typeface="Microsoft YaHei" panose="020B0503020204020204" pitchFamily="34" charset="-122"/>
      <p:regular r:id="rId64"/>
      <p:bold r:id="rId65"/>
    </p:embeddedFont>
    <p:embeddedFont>
      <p:font typeface="Nunito Black" pitchFamily="2" charset="0"/>
      <p:bold r:id="rId66"/>
      <p:boldItalic r:id="rId67"/>
    </p:embeddedFont>
    <p:embeddedFont>
      <p:font typeface="SimSun" panose="02010600030101010101" pitchFamily="2" charset="-122"/>
      <p:regular r:id="rId68"/>
    </p:embeddedFont>
    <p:embeddedFont>
      <p:font typeface="Sriracha" panose="020B0604020202020204" charset="-34"/>
      <p:regular r:id="rId69"/>
    </p:embeddedFont>
    <p:embeddedFont>
      <p:font typeface="SVN-Poky's" panose="020B0604020202020204" charset="0"/>
      <p:regular r:id="rId70"/>
    </p:embeddedFont>
  </p:embeddedFontLst>
  <p:custDataLst>
    <p:tags r:id="rId7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FFFF0"/>
    <a:srgbClr val="F5FFFC"/>
    <a:srgbClr val="D5FFF1"/>
    <a:srgbClr val="0000FF"/>
    <a:srgbClr val="43A081"/>
    <a:srgbClr val="89FFD8"/>
    <a:srgbClr val="B6B0D6"/>
    <a:srgbClr val="FDDB87"/>
    <a:srgbClr val="FABABB"/>
    <a:srgbClr val="F789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33" autoAdjust="0"/>
    <p:restoredTop sz="94660"/>
  </p:normalViewPr>
  <p:slideViewPr>
    <p:cSldViewPr snapToGrid="0">
      <p:cViewPr varScale="1">
        <p:scale>
          <a:sx n="63" d="100"/>
          <a:sy n="63" d="100"/>
        </p:scale>
        <p:origin x="126" y="2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openxmlformats.org/officeDocument/2006/relationships/font" Target="fonts/font13.fntdata"/><Relationship Id="rId63" Type="http://schemas.openxmlformats.org/officeDocument/2006/relationships/font" Target="fonts/font21.fntdata"/><Relationship Id="rId68" Type="http://schemas.openxmlformats.org/officeDocument/2006/relationships/font" Target="fonts/font26.fntdata"/><Relationship Id="rId7" Type="http://schemas.openxmlformats.org/officeDocument/2006/relationships/slide" Target="slides/slide2.xml"/><Relationship Id="rId71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font" Target="fonts/font3.fntdata"/><Relationship Id="rId53" Type="http://schemas.openxmlformats.org/officeDocument/2006/relationships/font" Target="fonts/font11.fntdata"/><Relationship Id="rId58" Type="http://schemas.openxmlformats.org/officeDocument/2006/relationships/font" Target="fonts/font16.fntdata"/><Relationship Id="rId66" Type="http://schemas.openxmlformats.org/officeDocument/2006/relationships/font" Target="fonts/font24.fntdata"/><Relationship Id="rId7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font" Target="fonts/font7.fntdata"/><Relationship Id="rId57" Type="http://schemas.openxmlformats.org/officeDocument/2006/relationships/font" Target="fonts/font15.fntdata"/><Relationship Id="rId61" Type="http://schemas.openxmlformats.org/officeDocument/2006/relationships/font" Target="fonts/font19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font" Target="fonts/font2.fntdata"/><Relationship Id="rId52" Type="http://schemas.openxmlformats.org/officeDocument/2006/relationships/font" Target="fonts/font10.fntdata"/><Relationship Id="rId60" Type="http://schemas.openxmlformats.org/officeDocument/2006/relationships/font" Target="fonts/font18.fntdata"/><Relationship Id="rId65" Type="http://schemas.openxmlformats.org/officeDocument/2006/relationships/font" Target="fonts/font23.fntdata"/><Relationship Id="rId73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font" Target="fonts/font14.fntdata"/><Relationship Id="rId64" Type="http://schemas.openxmlformats.org/officeDocument/2006/relationships/font" Target="fonts/font22.fntdata"/><Relationship Id="rId69" Type="http://schemas.openxmlformats.org/officeDocument/2006/relationships/font" Target="fonts/font27.fntdata"/><Relationship Id="rId8" Type="http://schemas.openxmlformats.org/officeDocument/2006/relationships/slide" Target="slides/slide3.xml"/><Relationship Id="rId51" Type="http://schemas.openxmlformats.org/officeDocument/2006/relationships/font" Target="fonts/font9.fntdata"/><Relationship Id="rId72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font" Target="fonts/font4.fntdata"/><Relationship Id="rId59" Type="http://schemas.openxmlformats.org/officeDocument/2006/relationships/font" Target="fonts/font17.fntdata"/><Relationship Id="rId67" Type="http://schemas.openxmlformats.org/officeDocument/2006/relationships/font" Target="fonts/font25.fntdata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font" Target="fonts/font12.fntdata"/><Relationship Id="rId62" Type="http://schemas.openxmlformats.org/officeDocument/2006/relationships/font" Target="fonts/font20.fntdata"/><Relationship Id="rId70" Type="http://schemas.openxmlformats.org/officeDocument/2006/relationships/font" Target="fonts/font28.fntdata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25A8C7-CC1A-4A08-9B4B-31F43B054C7F}" type="datetimeFigureOut">
              <a:rPr lang="zh-CN" altLang="en-US" smtClean="0"/>
              <a:t>2023/1/16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E1B693-632D-4080-9CF6-EA28B66DC80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4A2E44-615F-4CBD-B612-D887467EBED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75535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4A2E44-615F-4CBD-B612-D887467EBED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51794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48437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4A2E44-615F-4CBD-B612-D887467EBED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7395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4A2E44-615F-4CBD-B612-D887467EBED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7395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Hương Thảo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07756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2023/1/16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2023/1/16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5CC29-D4C1-43AF-92DE-EAC9F1236EA8}" type="datetime1">
              <a:rPr lang="zh-CN" altLang="en-US" smtClean="0"/>
              <a:t>2023/1/16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7664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688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9010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1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390" indent="0" algn="ctr">
              <a:buNone/>
              <a:defRPr sz="2000"/>
            </a:lvl2pPr>
            <a:lvl3pPr marL="914204" indent="0" algn="ctr">
              <a:buNone/>
              <a:defRPr sz="1801"/>
            </a:lvl3pPr>
            <a:lvl4pPr marL="1371594" indent="0" algn="ctr">
              <a:buNone/>
              <a:defRPr sz="1601"/>
            </a:lvl4pPr>
            <a:lvl5pPr marL="1828982" indent="0" algn="ctr">
              <a:buNone/>
              <a:defRPr sz="1601"/>
            </a:lvl5pPr>
            <a:lvl6pPr marL="2285796" indent="0" algn="ctr">
              <a:buNone/>
              <a:defRPr sz="1601"/>
            </a:lvl6pPr>
            <a:lvl7pPr marL="2743186" indent="0" algn="ctr">
              <a:buNone/>
              <a:defRPr sz="1601"/>
            </a:lvl7pPr>
            <a:lvl8pPr marL="3200576" indent="0" algn="ctr">
              <a:buNone/>
              <a:defRPr sz="1601"/>
            </a:lvl8pPr>
            <a:lvl9pPr marL="3657390" indent="0" algn="ctr">
              <a:buNone/>
              <a:defRPr sz="1601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8947"/>
            <a:fld id="{ED213BF9-2C63-42AA-BA6C-67E1412DA3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28947"/>
              <a:t>2023/1/16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894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8947"/>
            <a:fld id="{1C82B4B2-DDA9-4394-A6AD-947A4CE2D7F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2894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612222"/>
      </p:ext>
    </p:extLst>
  </p:cSld>
  <p:clrMapOvr>
    <a:masterClrMapping/>
  </p:clrMapOvr>
  <p:transition spd="slow" advTm="2000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8947"/>
            <a:fld id="{ED213BF9-2C63-42AA-BA6C-67E1412DA3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28947"/>
              <a:t>2023/1/16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894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8947"/>
            <a:fld id="{1C82B4B2-DDA9-4394-A6AD-947A4CE2D7F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2894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251954"/>
      </p:ext>
    </p:extLst>
  </p:cSld>
  <p:clrMapOvr>
    <a:masterClrMapping/>
  </p:clrMapOvr>
  <p:transition spd="slow" advTm="2000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1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39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04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3pPr>
            <a:lvl4pPr marL="1371594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4pPr>
            <a:lvl5pPr marL="1828982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5pPr>
            <a:lvl6pPr marL="2285796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6pPr>
            <a:lvl7pPr marL="2743186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7pPr>
            <a:lvl8pPr marL="3200576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8pPr>
            <a:lvl9pPr marL="3657390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8947"/>
            <a:fld id="{ED213BF9-2C63-42AA-BA6C-67E1412DA3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28947"/>
              <a:t>2023/1/16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894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8947"/>
            <a:fld id="{1C82B4B2-DDA9-4394-A6AD-947A4CE2D7F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2894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1298405"/>
      </p:ext>
    </p:extLst>
  </p:cSld>
  <p:clrMapOvr>
    <a:masterClrMapping/>
  </p:clrMapOvr>
  <p:transition spd="slow" advTm="2000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8947"/>
            <a:fld id="{ED213BF9-2C63-42AA-BA6C-67E1412DA3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28947"/>
              <a:t>2023/1/16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894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8947"/>
            <a:fld id="{1C82B4B2-DDA9-4394-A6AD-947A4CE2D7F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2894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38013"/>
      </p:ext>
    </p:extLst>
  </p:cSld>
  <p:clrMapOvr>
    <a:masterClrMapping/>
  </p:clrMapOvr>
  <p:transition spd="slow" advTm="2000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390" indent="0">
              <a:buNone/>
              <a:defRPr sz="2000" b="1"/>
            </a:lvl2pPr>
            <a:lvl3pPr marL="914204" indent="0">
              <a:buNone/>
              <a:defRPr sz="1801" b="1"/>
            </a:lvl3pPr>
            <a:lvl4pPr marL="1371594" indent="0">
              <a:buNone/>
              <a:defRPr sz="1601" b="1"/>
            </a:lvl4pPr>
            <a:lvl5pPr marL="1828982" indent="0">
              <a:buNone/>
              <a:defRPr sz="1601" b="1"/>
            </a:lvl5pPr>
            <a:lvl6pPr marL="2285796" indent="0">
              <a:buNone/>
              <a:defRPr sz="1601" b="1"/>
            </a:lvl6pPr>
            <a:lvl7pPr marL="2743186" indent="0">
              <a:buNone/>
              <a:defRPr sz="1601" b="1"/>
            </a:lvl7pPr>
            <a:lvl8pPr marL="3200576" indent="0">
              <a:buNone/>
              <a:defRPr sz="1601" b="1"/>
            </a:lvl8pPr>
            <a:lvl9pPr marL="3657390" indent="0">
              <a:buNone/>
              <a:defRPr sz="1601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390" indent="0">
              <a:buNone/>
              <a:defRPr sz="2000" b="1"/>
            </a:lvl2pPr>
            <a:lvl3pPr marL="914204" indent="0">
              <a:buNone/>
              <a:defRPr sz="1801" b="1"/>
            </a:lvl3pPr>
            <a:lvl4pPr marL="1371594" indent="0">
              <a:buNone/>
              <a:defRPr sz="1601" b="1"/>
            </a:lvl4pPr>
            <a:lvl5pPr marL="1828982" indent="0">
              <a:buNone/>
              <a:defRPr sz="1601" b="1"/>
            </a:lvl5pPr>
            <a:lvl6pPr marL="2285796" indent="0">
              <a:buNone/>
              <a:defRPr sz="1601" b="1"/>
            </a:lvl6pPr>
            <a:lvl7pPr marL="2743186" indent="0">
              <a:buNone/>
              <a:defRPr sz="1601" b="1"/>
            </a:lvl7pPr>
            <a:lvl8pPr marL="3200576" indent="0">
              <a:buNone/>
              <a:defRPr sz="1601" b="1"/>
            </a:lvl8pPr>
            <a:lvl9pPr marL="3657390" indent="0">
              <a:buNone/>
              <a:defRPr sz="1601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8947"/>
            <a:fld id="{ED213BF9-2C63-42AA-BA6C-67E1412DA3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28947"/>
              <a:t>2023/1/16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894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8947"/>
            <a:fld id="{1C82B4B2-DDA9-4394-A6AD-947A4CE2D7F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2894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861296"/>
      </p:ext>
    </p:extLst>
  </p:cSld>
  <p:clrMapOvr>
    <a:masterClrMapping/>
  </p:clrMapOvr>
  <p:transition spd="slow" advTm="2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2023/1/16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8947"/>
            <a:fld id="{ED213BF9-2C63-42AA-BA6C-67E1412DA3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28947"/>
              <a:t>2023/1/16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894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8947"/>
            <a:fld id="{1C82B4B2-DDA9-4394-A6AD-947A4CE2D7F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2894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330595"/>
      </p:ext>
    </p:extLst>
  </p:cSld>
  <p:clrMapOvr>
    <a:masterClrMapping/>
  </p:clrMapOvr>
  <p:transition spd="slow" advTm="2000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8947"/>
            <a:fld id="{ED213BF9-2C63-42AA-BA6C-67E1412DA3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28947"/>
              <a:t>2023/1/16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894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8947"/>
            <a:fld id="{1C82B4B2-DDA9-4394-A6AD-947A4CE2D7F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2894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037009"/>
      </p:ext>
    </p:extLst>
  </p:cSld>
  <p:clrMapOvr>
    <a:masterClrMapping/>
  </p:clrMapOvr>
  <p:transition spd="slow" advTm="2000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197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197"/>
            </a:lvl1pPr>
            <a:lvl2pPr>
              <a:defRPr sz="2799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057401"/>
            <a:ext cx="3932237" cy="3811588"/>
          </a:xfrm>
        </p:spPr>
        <p:txBody>
          <a:bodyPr/>
          <a:lstStyle>
            <a:lvl1pPr marL="0" indent="0">
              <a:buNone/>
              <a:defRPr sz="1601"/>
            </a:lvl1pPr>
            <a:lvl2pPr marL="457390" indent="0">
              <a:buNone/>
              <a:defRPr sz="1401"/>
            </a:lvl2pPr>
            <a:lvl3pPr marL="914204" indent="0">
              <a:buNone/>
              <a:defRPr sz="1203"/>
            </a:lvl3pPr>
            <a:lvl4pPr marL="1371594" indent="0">
              <a:buNone/>
              <a:defRPr sz="997"/>
            </a:lvl4pPr>
            <a:lvl5pPr marL="1828982" indent="0">
              <a:buNone/>
              <a:defRPr sz="997"/>
            </a:lvl5pPr>
            <a:lvl6pPr marL="2285796" indent="0">
              <a:buNone/>
              <a:defRPr sz="997"/>
            </a:lvl6pPr>
            <a:lvl7pPr marL="2743186" indent="0">
              <a:buNone/>
              <a:defRPr sz="997"/>
            </a:lvl7pPr>
            <a:lvl8pPr marL="3200576" indent="0">
              <a:buNone/>
              <a:defRPr sz="997"/>
            </a:lvl8pPr>
            <a:lvl9pPr marL="3657390" indent="0">
              <a:buNone/>
              <a:defRPr sz="99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8947"/>
            <a:fld id="{ED213BF9-2C63-42AA-BA6C-67E1412DA3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28947"/>
              <a:t>2023/1/16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894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8947"/>
            <a:fld id="{1C82B4B2-DDA9-4394-A6AD-947A4CE2D7F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2894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325373"/>
      </p:ext>
    </p:extLst>
  </p:cSld>
  <p:clrMapOvr>
    <a:masterClrMapping/>
  </p:clrMapOvr>
  <p:transition spd="slow" advTm="2000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197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197"/>
            </a:lvl1pPr>
            <a:lvl2pPr marL="457390" indent="0">
              <a:buNone/>
              <a:defRPr sz="2799"/>
            </a:lvl2pPr>
            <a:lvl3pPr marL="914204" indent="0">
              <a:buNone/>
              <a:defRPr sz="2400"/>
            </a:lvl3pPr>
            <a:lvl4pPr marL="1371594" indent="0">
              <a:buNone/>
              <a:defRPr sz="2000"/>
            </a:lvl4pPr>
            <a:lvl5pPr marL="1828982" indent="0">
              <a:buNone/>
              <a:defRPr sz="2000"/>
            </a:lvl5pPr>
            <a:lvl6pPr marL="2285796" indent="0">
              <a:buNone/>
              <a:defRPr sz="2000"/>
            </a:lvl6pPr>
            <a:lvl7pPr marL="2743186" indent="0">
              <a:buNone/>
              <a:defRPr sz="2000"/>
            </a:lvl7pPr>
            <a:lvl8pPr marL="3200576" indent="0">
              <a:buNone/>
              <a:defRPr sz="2000"/>
            </a:lvl8pPr>
            <a:lvl9pPr marL="365739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057401"/>
            <a:ext cx="3932237" cy="3811588"/>
          </a:xfrm>
        </p:spPr>
        <p:txBody>
          <a:bodyPr/>
          <a:lstStyle>
            <a:lvl1pPr marL="0" indent="0">
              <a:buNone/>
              <a:defRPr sz="1601"/>
            </a:lvl1pPr>
            <a:lvl2pPr marL="457390" indent="0">
              <a:buNone/>
              <a:defRPr sz="1401"/>
            </a:lvl2pPr>
            <a:lvl3pPr marL="914204" indent="0">
              <a:buNone/>
              <a:defRPr sz="1203"/>
            </a:lvl3pPr>
            <a:lvl4pPr marL="1371594" indent="0">
              <a:buNone/>
              <a:defRPr sz="997"/>
            </a:lvl4pPr>
            <a:lvl5pPr marL="1828982" indent="0">
              <a:buNone/>
              <a:defRPr sz="997"/>
            </a:lvl5pPr>
            <a:lvl6pPr marL="2285796" indent="0">
              <a:buNone/>
              <a:defRPr sz="997"/>
            </a:lvl6pPr>
            <a:lvl7pPr marL="2743186" indent="0">
              <a:buNone/>
              <a:defRPr sz="997"/>
            </a:lvl7pPr>
            <a:lvl8pPr marL="3200576" indent="0">
              <a:buNone/>
              <a:defRPr sz="997"/>
            </a:lvl8pPr>
            <a:lvl9pPr marL="3657390" indent="0">
              <a:buNone/>
              <a:defRPr sz="99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8947"/>
            <a:fld id="{ED213BF9-2C63-42AA-BA6C-67E1412DA3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28947"/>
              <a:t>2023/1/16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894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8947"/>
            <a:fld id="{1C82B4B2-DDA9-4394-A6AD-947A4CE2D7F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2894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6317243"/>
      </p:ext>
    </p:extLst>
  </p:cSld>
  <p:clrMapOvr>
    <a:masterClrMapping/>
  </p:clrMapOvr>
  <p:transition spd="slow" advTm="2000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8947"/>
            <a:fld id="{ED213BF9-2C63-42AA-BA6C-67E1412DA3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28947"/>
              <a:t>2023/1/16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894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8947"/>
            <a:fld id="{1C82B4B2-DDA9-4394-A6AD-947A4CE2D7F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2894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5754554"/>
      </p:ext>
    </p:extLst>
  </p:cSld>
  <p:clrMapOvr>
    <a:masterClrMapping/>
  </p:clrMapOvr>
  <p:transition spd="slow" advTm="2000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7"/>
            <a:ext cx="2628900" cy="5811837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7"/>
            <a:ext cx="7734300" cy="5811837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8947"/>
            <a:fld id="{ED213BF9-2C63-42AA-BA6C-67E1412DA3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28947"/>
              <a:t>2023/1/16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894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8947"/>
            <a:fld id="{1C82B4B2-DDA9-4394-A6AD-947A4CE2D7F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2894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7241932"/>
      </p:ext>
    </p:extLst>
  </p:cSld>
  <p:clrMapOvr>
    <a:masterClrMapping/>
  </p:clrMapOvr>
  <p:transition spd="slow" advTm="2000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85785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54650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97014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01067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0DD7636-5BE1-44BC-BB5F-15739D9E18E1}" type="datetimeFigureOut">
              <a:rPr lang="zh-CN" altLang="en-US" smtClean="0"/>
              <a:t>2023/1/16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58F2E7-4EF8-4BEA-B794-1446AE9FE0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91139D1-B61B-4565-BBDF-05C91C077F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52D7DEE-BFF2-48A5-951F-2FA93B623D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DAC1DBFB-CFD2-48AA-8FE1-55CF1AE6D1D6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377"/>
              <a:t>2023/1/16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A0FEC8C-A348-4495-B162-952920002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211E6A2-A4A6-4C65-BC45-5137533F5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A3F9150-92D3-415E-93D8-1993074F856C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377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3571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4BD86C-3E4D-435B-8BF2-AC02DC128C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4C6C4D1-CADA-4278-898C-60DCDC5AB2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35C1303-2396-4DEA-8AFC-30F0C69560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DAC1DBFB-CFD2-48AA-8FE1-55CF1AE6D1D6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377"/>
              <a:t>2023/1/16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68E4CB-9C8F-4A0F-B604-AC3EA5BFA5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A5B7231-26AD-44CB-8CBB-4962665F2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A3F9150-92D3-415E-93D8-1993074F856C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377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9818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338D24-0A86-47BA-837D-99F394E6C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BE45959-F7A4-4C60-BB52-410281378B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58298A-2223-4184-8BD6-17253665B2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DAC1DBFB-CFD2-48AA-8FE1-55CF1AE6D1D6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377"/>
              <a:t>2023/1/16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FB1D4DB-2739-488D-BE3B-D70DB2C4E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4F5F967-8733-4DB3-97FD-6562D0A45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A3F9150-92D3-415E-93D8-1993074F856C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377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1633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EAED07-890F-4F65-8574-61859A4AA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26A9982-46C8-4611-90BD-11E297266A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FFC8D36-BEF1-4E86-A4F9-6C25463D68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50E8795-1984-41BB-A3B1-CD1F61837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DAC1DBFB-CFD2-48AA-8FE1-55CF1AE6D1D6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377"/>
              <a:t>2023/1/16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4685F09-3182-4C31-966E-947FBB8C4E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4243F84-8A26-4DB5-99B8-2F56BA939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A3F9150-92D3-415E-93D8-1993074F856C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377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066643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F369BC6-6368-4A15-80F0-C770B388D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E69E9AA-D326-4AF8-9A2A-832D3F28A6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1DD4264-F5EA-4928-9398-8A9D965BB9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C2CBB824-75E2-470C-AD3C-EB9542B99E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F83FF16-F5CD-44D6-B63D-F84DF0E966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B9773C3-F333-4137-92DA-B6CC0865D0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DAC1DBFB-CFD2-48AA-8FE1-55CF1AE6D1D6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377"/>
              <a:t>2023/1/16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6F3BF6B7-0FF8-482E-8956-6703B12D33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7FF98487-57C8-4727-A0E7-E0BBE56B7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A3F9150-92D3-415E-93D8-1993074F856C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377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41329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5508558E-2225-4B93-BD14-D1E31B0C59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2" t="38355" b="23157"/>
          <a:stretch/>
        </p:blipFill>
        <p:spPr>
          <a:xfrm>
            <a:off x="-3" y="0"/>
            <a:ext cx="121920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4802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3F492D9-4D8A-4E2F-8776-9ADB58C55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DAC1DBFB-CFD2-48AA-8FE1-55CF1AE6D1D6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377"/>
              <a:t>2023/1/16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CD08D3C-8BAF-45EB-85AF-F95F59EEDD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0922CEA-8368-411A-99C5-3CC879CD2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A3F9150-92D3-415E-93D8-1993074F856C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377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27591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5F2D4DA-C80A-426F-8694-BE782F500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3F0538C-1EFE-4853-B89A-5B82028003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F6AEBA2-B01D-4BD5-B1B9-22AC219C6F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8C137B8-BF35-417A-9FE8-14F29C9ED0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DAC1DBFB-CFD2-48AA-8FE1-55CF1AE6D1D6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377"/>
              <a:t>2023/1/16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B942154-E814-447E-B9A8-BCB77426C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AF62E03-5EF6-45CB-AFA1-9C0DC7B6B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A3F9150-92D3-415E-93D8-1993074F856C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377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14631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17AC1D-8531-4467-9E1D-B2C1AF83A9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217A9BB9-E6A3-4A42-86A2-E8FDE4A897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CD0E425-B50D-4465-9B60-ABEEF59F17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6A949E9-D14C-475B-83BD-B6798B30B3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DAC1DBFB-CFD2-48AA-8FE1-55CF1AE6D1D6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377"/>
              <a:t>2023/1/16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8BD4F7F-E63A-4D5A-AF29-4E144AB05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ABC0311-3549-4383-81F5-EA914643F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A3F9150-92D3-415E-93D8-1993074F856C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377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23505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3479BD-F2EA-40AB-AAA9-EE6B0E0D3F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F22176A-827A-4A5C-9BAF-7A27C255F4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D100F96-6E59-4671-9C85-9BB3816D7D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DAC1DBFB-CFD2-48AA-8FE1-55CF1AE6D1D6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377"/>
              <a:t>2023/1/16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36DFC-2E9D-4CDE-8470-A912F67887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D19D32C-A030-4E9A-A2B1-FD42F9E8C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A3F9150-92D3-415E-93D8-1993074F856C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377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37939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2023/1/16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9A2318B3-22A6-4833-8CD5-E8729B5344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481E369-7FC4-4DF7-909B-C63FAE6B8E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6677A5-CF64-4E80-ADB8-5587563458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DAC1DBFB-CFD2-48AA-8FE1-55CF1AE6D1D6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377"/>
              <a:t>2023/1/16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17DD5E-B9B8-4591-8D62-48587F107E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BC1CF9-0CB2-4A16-A34E-7424C38C6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A3F9150-92D3-415E-93D8-1993074F856C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377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29455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12800FD-44FF-4E90-8819-F5D9149E71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57F758E-D058-4BA8-800C-AD4281D74F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DAC1DBFB-CFD2-48AA-8FE1-55CF1AE6D1D6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377"/>
              <a:t>2023/1/16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9D60A3C-9DAE-471C-A57D-F848652F4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C5DD3440-50F7-43F8-9537-BEBB3EEFE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A3F9150-92D3-415E-93D8-1993074F856C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377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015393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78245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55201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3059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08022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39164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06920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02784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496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2023/1/16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17586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94754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7697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0DD7636-5BE1-44BC-BB5F-15739D9E18E1}" type="datetimeFigureOut">
              <a:rPr lang="zh-CN" altLang="en-US" smtClean="0"/>
              <a:t>2023/1/16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2023/1/16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2023/1/16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3586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  <a:t>2023/1/16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TEMPLATE" hidden="1"/>
          <p:cNvSpPr/>
          <p:nvPr userDrawn="1">
            <p:custDataLst>
              <p:tags r:id="rId16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: 圆角 1"/>
          <p:cNvSpPr/>
          <p:nvPr userDrawn="1"/>
        </p:nvSpPr>
        <p:spPr>
          <a:xfrm>
            <a:off x="353568" y="271018"/>
            <a:ext cx="11484864" cy="6315456"/>
          </a:xfrm>
          <a:prstGeom prst="roundRect">
            <a:avLst>
              <a:gd name="adj" fmla="val 6906"/>
            </a:avLst>
          </a:prstGeom>
          <a:solidFill>
            <a:schemeClr val="bg1"/>
          </a:solidFill>
          <a:ln w="41275">
            <a:solidFill>
              <a:srgbClr val="89F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 userDrawn="1"/>
        </p:nvSpPr>
        <p:spPr>
          <a:xfrm>
            <a:off x="3964305" y="2352675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下载次数进行十倍的索取赔偿！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5" r:id="rId8"/>
    <p:sldLayoutId id="2147483656" r:id="rId9"/>
    <p:sldLayoutId id="2147483657" r:id="rId10"/>
    <p:sldLayoutId id="2147483658" r:id="rId11"/>
    <p:sldLayoutId id="2147483668" r:id="rId12"/>
    <p:sldLayoutId id="2147483684" r:id="rId13"/>
    <p:sldLayoutId id="2147483667" r:id="rId14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28947"/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8947"/>
              <a:t>1/16/2023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28947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28947"/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8947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933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ransition spd="slow" advTm="2000">
    <p:push dir="u"/>
  </p:transition>
  <p:txStyles>
    <p:titleStyle>
      <a:lvl1pPr algn="l" defTabSz="91420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94" indent="-228694" algn="l" defTabSz="914204" rtl="0" eaLnBrk="1" latinLnBrk="0" hangingPunct="1">
        <a:lnSpc>
          <a:spcPct val="90000"/>
        </a:lnSpc>
        <a:spcBef>
          <a:spcPts val="997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08" indent="-228694" algn="l" defTabSz="91420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98" indent="-228694" algn="l" defTabSz="91420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8" indent="-228694" algn="l" defTabSz="91420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2057102" indent="-228694" algn="l" defTabSz="91420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2" indent="-228694" algn="l" defTabSz="91420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1882" indent="-228694" algn="l" defTabSz="91420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28694" indent="-228694" algn="l" defTabSz="91420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6084" indent="-228694" algn="l" defTabSz="91420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0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390" algn="l" defTabSz="91420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204" algn="l" defTabSz="91420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594" algn="l" defTabSz="91420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982" algn="l" defTabSz="91420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5796" algn="l" defTabSz="91420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186" algn="l" defTabSz="91420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576" algn="l" defTabSz="91420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390" algn="l" defTabSz="91420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3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PPT</a:t>
            </a: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ibaotu.com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C46311CB-4AF4-48F5-93C1-2E27C05EB6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6989" t="5304" r="10334" b="5304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80340365-5B1C-4C27-972B-D29D53FDB47A}"/>
              </a:ext>
            </a:extLst>
          </p:cNvPr>
          <p:cNvSpPr/>
          <p:nvPr userDrawn="1"/>
        </p:nvSpPr>
        <p:spPr>
          <a:xfrm>
            <a:off x="-1" y="1"/>
            <a:ext cx="12192001" cy="6858000"/>
          </a:xfrm>
          <a:prstGeom prst="rect">
            <a:avLst/>
          </a:prstGeom>
          <a:gradFill>
            <a:gsLst>
              <a:gs pos="41700">
                <a:srgbClr val="FFFFFF">
                  <a:alpha val="80000"/>
                </a:srgbClr>
              </a:gs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5366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8BB44B3-40D3-4B7E-9A4F-64B7C7B8C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8314620-DA17-410A-8B99-F30D269D4B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25089C6-D0CB-47A9-AC2D-177DC5D961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DAC1DBFB-CFD2-48AA-8FE1-55CF1AE6D1D6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377"/>
              <a:t>2023/1/16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89CE2B-5F1F-40A2-BBE5-B44A5171C5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218703F-EE03-4E47-BB67-EDD90F0C5B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DA3F9150-92D3-415E-93D8-1993074F856C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377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850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959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notesSlide" Target="../notesSlides/notesSlide1.xml"/><Relationship Id="rId18" Type="http://schemas.openxmlformats.org/officeDocument/2006/relationships/image" Target="../media/image7.png"/><Relationship Id="rId3" Type="http://schemas.openxmlformats.org/officeDocument/2006/relationships/tags" Target="../tags/tag4.xml"/><Relationship Id="rId21" Type="http://schemas.openxmlformats.org/officeDocument/2006/relationships/image" Target="../media/image10.png"/><Relationship Id="rId7" Type="http://schemas.openxmlformats.org/officeDocument/2006/relationships/tags" Target="../tags/tag8.xml"/><Relationship Id="rId12" Type="http://schemas.openxmlformats.org/officeDocument/2006/relationships/slideLayout" Target="../slideLayouts/slideLayout30.xml"/><Relationship Id="rId17" Type="http://schemas.openxmlformats.org/officeDocument/2006/relationships/image" Target="../media/image6.png"/><Relationship Id="rId2" Type="http://schemas.openxmlformats.org/officeDocument/2006/relationships/tags" Target="../tags/tag3.xml"/><Relationship Id="rId16" Type="http://schemas.openxmlformats.org/officeDocument/2006/relationships/image" Target="../media/image5.png"/><Relationship Id="rId20" Type="http://schemas.openxmlformats.org/officeDocument/2006/relationships/image" Target="../media/image9.png"/><Relationship Id="rId1" Type="http://schemas.openxmlformats.org/officeDocument/2006/relationships/themeOverride" Target="../theme/themeOverride1.xml"/><Relationship Id="rId6" Type="http://schemas.openxmlformats.org/officeDocument/2006/relationships/tags" Target="../tags/tag7.xml"/><Relationship Id="rId11" Type="http://schemas.openxmlformats.org/officeDocument/2006/relationships/tags" Target="../tags/tag12.xml"/><Relationship Id="rId5" Type="http://schemas.openxmlformats.org/officeDocument/2006/relationships/tags" Target="../tags/tag6.xml"/><Relationship Id="rId15" Type="http://schemas.openxmlformats.org/officeDocument/2006/relationships/image" Target="../media/image4.png"/><Relationship Id="rId23" Type="http://schemas.openxmlformats.org/officeDocument/2006/relationships/image" Target="../media/image12.png"/><Relationship Id="rId10" Type="http://schemas.openxmlformats.org/officeDocument/2006/relationships/tags" Target="../tags/tag11.xml"/><Relationship Id="rId19" Type="http://schemas.openxmlformats.org/officeDocument/2006/relationships/image" Target="../media/image8.png"/><Relationship Id="rId4" Type="http://schemas.openxmlformats.org/officeDocument/2006/relationships/tags" Target="../tags/tag5.xml"/><Relationship Id="rId9" Type="http://schemas.openxmlformats.org/officeDocument/2006/relationships/tags" Target="../tags/tag10.xml"/><Relationship Id="rId14" Type="http://schemas.openxmlformats.org/officeDocument/2006/relationships/image" Target="../media/image3.jpg"/><Relationship Id="rId22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19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30.xml"/><Relationship Id="rId13" Type="http://schemas.openxmlformats.org/officeDocument/2006/relationships/notesSlide" Target="../notesSlides/notesSlide5.xml"/><Relationship Id="rId18" Type="http://schemas.openxmlformats.org/officeDocument/2006/relationships/image" Target="../media/image7.png"/><Relationship Id="rId3" Type="http://schemas.openxmlformats.org/officeDocument/2006/relationships/tags" Target="../tags/tag25.xml"/><Relationship Id="rId21" Type="http://schemas.openxmlformats.org/officeDocument/2006/relationships/image" Target="../media/image10.png"/><Relationship Id="rId7" Type="http://schemas.openxmlformats.org/officeDocument/2006/relationships/tags" Target="../tags/tag29.xml"/><Relationship Id="rId12" Type="http://schemas.openxmlformats.org/officeDocument/2006/relationships/slideLayout" Target="../slideLayouts/slideLayout30.xml"/><Relationship Id="rId17" Type="http://schemas.openxmlformats.org/officeDocument/2006/relationships/image" Target="../media/image6.png"/><Relationship Id="rId2" Type="http://schemas.openxmlformats.org/officeDocument/2006/relationships/tags" Target="../tags/tag24.xml"/><Relationship Id="rId16" Type="http://schemas.openxmlformats.org/officeDocument/2006/relationships/image" Target="../media/image5.png"/><Relationship Id="rId20" Type="http://schemas.openxmlformats.org/officeDocument/2006/relationships/image" Target="../media/image9.png"/><Relationship Id="rId1" Type="http://schemas.openxmlformats.org/officeDocument/2006/relationships/themeOverride" Target="../theme/themeOverride3.xml"/><Relationship Id="rId6" Type="http://schemas.openxmlformats.org/officeDocument/2006/relationships/tags" Target="../tags/tag28.xml"/><Relationship Id="rId11" Type="http://schemas.openxmlformats.org/officeDocument/2006/relationships/tags" Target="../tags/tag33.xml"/><Relationship Id="rId5" Type="http://schemas.openxmlformats.org/officeDocument/2006/relationships/tags" Target="../tags/tag27.xml"/><Relationship Id="rId15" Type="http://schemas.openxmlformats.org/officeDocument/2006/relationships/image" Target="../media/image4.png"/><Relationship Id="rId23" Type="http://schemas.openxmlformats.org/officeDocument/2006/relationships/image" Target="../media/image12.png"/><Relationship Id="rId10" Type="http://schemas.openxmlformats.org/officeDocument/2006/relationships/tags" Target="../tags/tag32.xml"/><Relationship Id="rId19" Type="http://schemas.openxmlformats.org/officeDocument/2006/relationships/image" Target="../media/image8.png"/><Relationship Id="rId4" Type="http://schemas.openxmlformats.org/officeDocument/2006/relationships/tags" Target="../tags/tag26.xml"/><Relationship Id="rId9" Type="http://schemas.openxmlformats.org/officeDocument/2006/relationships/tags" Target="../tags/tag31.xml"/><Relationship Id="rId14" Type="http://schemas.openxmlformats.org/officeDocument/2006/relationships/image" Target="../media/image3.jpg"/><Relationship Id="rId22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GAME\GA%20KPKH%20MUA%20HE%20c%20suong\Tieng%20ve%20keu.mp3" TargetMode="External"/><Relationship Id="rId4" Type="http://schemas.openxmlformats.org/officeDocument/2006/relationships/image" Target="../media/image1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tags" Target="../tags/tag40.xml"/><Relationship Id="rId13" Type="http://schemas.openxmlformats.org/officeDocument/2006/relationships/notesSlide" Target="../notesSlides/notesSlide6.xml"/><Relationship Id="rId18" Type="http://schemas.openxmlformats.org/officeDocument/2006/relationships/image" Target="../media/image7.png"/><Relationship Id="rId3" Type="http://schemas.openxmlformats.org/officeDocument/2006/relationships/tags" Target="../tags/tag35.xml"/><Relationship Id="rId21" Type="http://schemas.openxmlformats.org/officeDocument/2006/relationships/image" Target="../media/image10.png"/><Relationship Id="rId7" Type="http://schemas.openxmlformats.org/officeDocument/2006/relationships/tags" Target="../tags/tag39.xml"/><Relationship Id="rId12" Type="http://schemas.openxmlformats.org/officeDocument/2006/relationships/slideLayout" Target="../slideLayouts/slideLayout30.xml"/><Relationship Id="rId17" Type="http://schemas.openxmlformats.org/officeDocument/2006/relationships/image" Target="../media/image6.png"/><Relationship Id="rId2" Type="http://schemas.openxmlformats.org/officeDocument/2006/relationships/tags" Target="../tags/tag34.xml"/><Relationship Id="rId16" Type="http://schemas.openxmlformats.org/officeDocument/2006/relationships/image" Target="../media/image5.png"/><Relationship Id="rId20" Type="http://schemas.openxmlformats.org/officeDocument/2006/relationships/image" Target="../media/image9.png"/><Relationship Id="rId1" Type="http://schemas.openxmlformats.org/officeDocument/2006/relationships/themeOverride" Target="../theme/themeOverride4.xml"/><Relationship Id="rId6" Type="http://schemas.openxmlformats.org/officeDocument/2006/relationships/tags" Target="../tags/tag38.xml"/><Relationship Id="rId11" Type="http://schemas.openxmlformats.org/officeDocument/2006/relationships/tags" Target="../tags/tag43.xml"/><Relationship Id="rId5" Type="http://schemas.openxmlformats.org/officeDocument/2006/relationships/tags" Target="../tags/tag37.xml"/><Relationship Id="rId15" Type="http://schemas.openxmlformats.org/officeDocument/2006/relationships/image" Target="../media/image4.png"/><Relationship Id="rId23" Type="http://schemas.openxmlformats.org/officeDocument/2006/relationships/image" Target="../media/image12.png"/><Relationship Id="rId10" Type="http://schemas.openxmlformats.org/officeDocument/2006/relationships/tags" Target="../tags/tag42.xml"/><Relationship Id="rId19" Type="http://schemas.openxmlformats.org/officeDocument/2006/relationships/image" Target="../media/image8.png"/><Relationship Id="rId4" Type="http://schemas.openxmlformats.org/officeDocument/2006/relationships/tags" Target="../tags/tag36.xml"/><Relationship Id="rId9" Type="http://schemas.openxmlformats.org/officeDocument/2006/relationships/tags" Target="../tags/tag41.xml"/><Relationship Id="rId14" Type="http://schemas.openxmlformats.org/officeDocument/2006/relationships/image" Target="../media/image3.jpg"/><Relationship Id="rId22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19.png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Relationship Id="rId5" Type="http://schemas.openxmlformats.org/officeDocument/2006/relationships/image" Target="../media/image16.emf"/><Relationship Id="rId4" Type="http://schemas.openxmlformats.org/officeDocument/2006/relationships/image" Target="../media/image15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vi.wikipedia.org/wiki/C%C3%A0_Mau" TargetMode="External"/><Relationship Id="rId2" Type="http://schemas.openxmlformats.org/officeDocument/2006/relationships/hyperlink" Target="https://vi.wikipedia.org/wiki/Tr%E1%BA%A7n_V%C4%83n_Th%E1%BB%9Di_(huy%E1%BB%87n)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hyperlink" Target="https://vi.wikipedia.org/wiki/S%C3%B4ng_Tr%E1%BA%B9m" TargetMode="External"/><Relationship Id="rId4" Type="http://schemas.openxmlformats.org/officeDocument/2006/relationships/hyperlink" Target="https://vi.wikipedia.org/wiki/S%C3%B4ng_C%C3%A1i_T%C3%A0u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7.xml"/><Relationship Id="rId4" Type="http://schemas.openxmlformats.org/officeDocument/2006/relationships/image" Target="../media/image4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20.xml"/><Relationship Id="rId13" Type="http://schemas.openxmlformats.org/officeDocument/2006/relationships/notesSlide" Target="../notesSlides/notesSlide3.xml"/><Relationship Id="rId18" Type="http://schemas.openxmlformats.org/officeDocument/2006/relationships/image" Target="../media/image7.png"/><Relationship Id="rId3" Type="http://schemas.openxmlformats.org/officeDocument/2006/relationships/tags" Target="../tags/tag15.xml"/><Relationship Id="rId21" Type="http://schemas.openxmlformats.org/officeDocument/2006/relationships/image" Target="../media/image10.png"/><Relationship Id="rId7" Type="http://schemas.openxmlformats.org/officeDocument/2006/relationships/tags" Target="../tags/tag19.xml"/><Relationship Id="rId12" Type="http://schemas.openxmlformats.org/officeDocument/2006/relationships/slideLayout" Target="../slideLayouts/slideLayout30.xml"/><Relationship Id="rId17" Type="http://schemas.openxmlformats.org/officeDocument/2006/relationships/image" Target="../media/image6.png"/><Relationship Id="rId2" Type="http://schemas.openxmlformats.org/officeDocument/2006/relationships/tags" Target="../tags/tag14.xml"/><Relationship Id="rId16" Type="http://schemas.openxmlformats.org/officeDocument/2006/relationships/image" Target="../media/image5.png"/><Relationship Id="rId20" Type="http://schemas.openxmlformats.org/officeDocument/2006/relationships/image" Target="../media/image9.png"/><Relationship Id="rId1" Type="http://schemas.openxmlformats.org/officeDocument/2006/relationships/themeOverride" Target="../theme/themeOverride2.xml"/><Relationship Id="rId6" Type="http://schemas.openxmlformats.org/officeDocument/2006/relationships/tags" Target="../tags/tag18.xml"/><Relationship Id="rId11" Type="http://schemas.openxmlformats.org/officeDocument/2006/relationships/tags" Target="../tags/tag23.xml"/><Relationship Id="rId5" Type="http://schemas.openxmlformats.org/officeDocument/2006/relationships/tags" Target="../tags/tag17.xml"/><Relationship Id="rId15" Type="http://schemas.openxmlformats.org/officeDocument/2006/relationships/image" Target="../media/image4.png"/><Relationship Id="rId23" Type="http://schemas.openxmlformats.org/officeDocument/2006/relationships/image" Target="../media/image12.png"/><Relationship Id="rId10" Type="http://schemas.openxmlformats.org/officeDocument/2006/relationships/tags" Target="../tags/tag22.xml"/><Relationship Id="rId19" Type="http://schemas.openxmlformats.org/officeDocument/2006/relationships/image" Target="../media/image8.png"/><Relationship Id="rId4" Type="http://schemas.openxmlformats.org/officeDocument/2006/relationships/tags" Target="../tags/tag16.xml"/><Relationship Id="rId9" Type="http://schemas.openxmlformats.org/officeDocument/2006/relationships/tags" Target="../tags/tag21.xml"/><Relationship Id="rId14" Type="http://schemas.openxmlformats.org/officeDocument/2006/relationships/image" Target="../media/image3.jpg"/><Relationship Id="rId22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19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190075C7-10BF-48AF-A213-0C5B78DAFD4C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28" b="1684"/>
          <a:stretch/>
        </p:blipFill>
        <p:spPr>
          <a:xfrm>
            <a:off x="0" y="-27763"/>
            <a:ext cx="12192000" cy="6885764"/>
          </a:xfrm>
          <a:prstGeom prst="rect">
            <a:avLst/>
          </a:prstGeom>
        </p:spPr>
      </p:pic>
      <p:pic>
        <p:nvPicPr>
          <p:cNvPr id="9" name="图片 8" descr="图片包含 浅色&#10;&#10;已生成高可信度的说明">
            <a:extLst>
              <a:ext uri="{FF2B5EF4-FFF2-40B4-BE49-F238E27FC236}">
                <a16:creationId xmlns:a16="http://schemas.microsoft.com/office/drawing/2014/main" id="{D3084D71-2E30-4ED2-A2D5-71201F3758D8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>
            <a:off x="8191501" y="4693071"/>
            <a:ext cx="416700" cy="100288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E954B05-0407-4B8B-8D12-9ECB5997EB1A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2" t="69697" r="39314" b="15293"/>
          <a:stretch/>
        </p:blipFill>
        <p:spPr>
          <a:xfrm>
            <a:off x="5819775" y="4854121"/>
            <a:ext cx="552451" cy="1162051"/>
          </a:xfrm>
          <a:prstGeom prst="rect">
            <a:avLst/>
          </a:prstGeom>
        </p:spPr>
      </p:pic>
      <p:pic>
        <p:nvPicPr>
          <p:cNvPr id="13" name="图片 12" descr="图片包含 烟火, 户外艺术系列&#10;&#10;已生成高可信度的说明">
            <a:extLst>
              <a:ext uri="{FF2B5EF4-FFF2-40B4-BE49-F238E27FC236}">
                <a16:creationId xmlns:a16="http://schemas.microsoft.com/office/drawing/2014/main" id="{0F7D1DDB-10C7-4B19-A5E7-07B50984AA1D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414"/>
          <a:stretch/>
        </p:blipFill>
        <p:spPr>
          <a:xfrm>
            <a:off x="1" y="-27764"/>
            <a:ext cx="12756444" cy="3299455"/>
          </a:xfrm>
          <a:prstGeom prst="rect">
            <a:avLst/>
          </a:prstGeom>
        </p:spPr>
      </p:pic>
      <p:pic>
        <p:nvPicPr>
          <p:cNvPr id="15" name="图片 14" descr="图片包含 物体, 事情&#10;&#10;已生成高可信度的说明">
            <a:extLst>
              <a:ext uri="{FF2B5EF4-FFF2-40B4-BE49-F238E27FC236}">
                <a16:creationId xmlns:a16="http://schemas.microsoft.com/office/drawing/2014/main" id="{5D988D22-B185-4DF3-9A6C-F6A25C2317A1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9" r="83472" b="58748"/>
          <a:stretch/>
        </p:blipFill>
        <p:spPr>
          <a:xfrm>
            <a:off x="1495105" y="461947"/>
            <a:ext cx="1603391" cy="2467708"/>
          </a:xfrm>
          <a:prstGeom prst="rect">
            <a:avLst/>
          </a:prstGeom>
        </p:spPr>
      </p:pic>
      <p:pic>
        <p:nvPicPr>
          <p:cNvPr id="18" name="图片 17" descr="图片包含 物体, 事情&#10;&#10;已生成高可信度的说明">
            <a:extLst>
              <a:ext uri="{FF2B5EF4-FFF2-40B4-BE49-F238E27FC236}">
                <a16:creationId xmlns:a16="http://schemas.microsoft.com/office/drawing/2014/main" id="{0127833A-C28A-44E7-86AC-33490DDBFAFB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03" t="5269" b="58748"/>
          <a:stretch/>
        </p:blipFill>
        <p:spPr>
          <a:xfrm>
            <a:off x="9172233" y="461947"/>
            <a:ext cx="2356963" cy="2467708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7AEABE1D-4CB0-4FD1-A170-292FE205249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7601" y="2850891"/>
            <a:ext cx="1865380" cy="1572771"/>
          </a:xfrm>
          <a:prstGeom prst="rect">
            <a:avLst/>
          </a:prstGeom>
        </p:spPr>
      </p:pic>
      <p:pic>
        <p:nvPicPr>
          <p:cNvPr id="23" name="图片 22" descr="图片包含 浅色&#10;&#10;已生成高可信度的说明">
            <a:extLst>
              <a:ext uri="{FF2B5EF4-FFF2-40B4-BE49-F238E27FC236}">
                <a16:creationId xmlns:a16="http://schemas.microsoft.com/office/drawing/2014/main" id="{30152D0F-74DE-4B12-ADC8-F52D06AAF076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>
            <a:off x="7915275" y="4693071"/>
            <a:ext cx="416700" cy="100288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2FE18012-2E2B-415A-9099-2F516B1F5906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2" t="69697" r="39314" b="15293"/>
          <a:stretch/>
        </p:blipFill>
        <p:spPr>
          <a:xfrm>
            <a:off x="7500937" y="4641225"/>
            <a:ext cx="552451" cy="1162051"/>
          </a:xfrm>
          <a:prstGeom prst="rect">
            <a:avLst/>
          </a:prstGeom>
        </p:spPr>
      </p:pic>
      <p:pic>
        <p:nvPicPr>
          <p:cNvPr id="3" name="图片 2" descr="图片包含 蛋糕, 餐桌&#10;&#10;已生成高可信度的说明">
            <a:extLst>
              <a:ext uri="{FF2B5EF4-FFF2-40B4-BE49-F238E27FC236}">
                <a16:creationId xmlns:a16="http://schemas.microsoft.com/office/drawing/2014/main" id="{E35B9A44-F675-438B-8F00-69EF4E3DD89D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18" b="3104"/>
          <a:stretch/>
        </p:blipFill>
        <p:spPr>
          <a:xfrm>
            <a:off x="1424130" y="-436310"/>
            <a:ext cx="9565847" cy="4605743"/>
          </a:xfrm>
          <a:prstGeom prst="rect">
            <a:avLst/>
          </a:prstGeom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id="{3575D404-2B5E-45A3-8E5A-E2E4312A9525}"/>
              </a:ext>
            </a:extLst>
          </p:cNvPr>
          <p:cNvSpPr txBox="1"/>
          <p:nvPr/>
        </p:nvSpPr>
        <p:spPr>
          <a:xfrm>
            <a:off x="2570881" y="1347330"/>
            <a:ext cx="760268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altLang="zh-CN" sz="8800" b="1" dirty="0">
                <a:ln w="38100">
                  <a:solidFill>
                    <a:srgbClr val="FFFFFF"/>
                  </a:solidFill>
                </a:ln>
                <a:solidFill>
                  <a:srgbClr val="318C80">
                    <a:lumMod val="75000"/>
                  </a:srgbClr>
                </a:solidFill>
                <a:latin typeface="Arial-SGK-TV" pitchFamily="2" charset="0"/>
                <a:cs typeface="Arial-SGK-TV" pitchFamily="2" charset="0"/>
                <a:sym typeface="+mn-lt"/>
              </a:rPr>
              <a:t>1.Khởi </a:t>
            </a:r>
            <a:r>
              <a:rPr lang="en-US" altLang="zh-CN" sz="8800" b="1" dirty="0" err="1">
                <a:ln w="38100">
                  <a:solidFill>
                    <a:srgbClr val="FFFFFF"/>
                  </a:solidFill>
                </a:ln>
                <a:solidFill>
                  <a:srgbClr val="318C80">
                    <a:lumMod val="75000"/>
                  </a:srgbClr>
                </a:solidFill>
                <a:latin typeface="Arial-SGK-TV" pitchFamily="2" charset="0"/>
                <a:cs typeface="Arial-SGK-TV" pitchFamily="2" charset="0"/>
                <a:sym typeface="+mn-lt"/>
              </a:rPr>
              <a:t>động</a:t>
            </a:r>
            <a:endParaRPr lang="en-US" altLang="zh-CN" sz="8800" b="1" dirty="0">
              <a:ln w="38100">
                <a:solidFill>
                  <a:srgbClr val="FFFFFF"/>
                </a:solidFill>
              </a:ln>
              <a:solidFill>
                <a:srgbClr val="318C80">
                  <a:lumMod val="75000"/>
                </a:srgbClr>
              </a:solidFill>
              <a:latin typeface="Arial-SGK-TV" pitchFamily="2" charset="0"/>
              <a:cs typeface="Arial-SGK-TV" pitchFamily="2" charset="0"/>
              <a:sym typeface="+mn-lt"/>
            </a:endParaRPr>
          </a:p>
        </p:txBody>
      </p:sp>
      <p:pic>
        <p:nvPicPr>
          <p:cNvPr id="16" name="图片 15" descr="图片包含 浅色&#10;&#10;已生成高可信度的说明">
            <a:extLst>
              <a:ext uri="{FF2B5EF4-FFF2-40B4-BE49-F238E27FC236}">
                <a16:creationId xmlns:a16="http://schemas.microsoft.com/office/drawing/2014/main" id="{1F2A716A-6EFD-4392-869C-F141ED283393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>
            <a:off x="10532041" y="4563405"/>
            <a:ext cx="416700" cy="1002880"/>
          </a:xfrm>
          <a:prstGeom prst="rect">
            <a:avLst/>
          </a:prstGeom>
        </p:spPr>
      </p:pic>
      <p:pic>
        <p:nvPicPr>
          <p:cNvPr id="17" name="图片 16" descr="图片包含 浅色&#10;&#10;已生成高可信度的说明">
            <a:extLst>
              <a:ext uri="{FF2B5EF4-FFF2-40B4-BE49-F238E27FC236}">
                <a16:creationId xmlns:a16="http://schemas.microsoft.com/office/drawing/2014/main" id="{59DAF339-0411-42E0-B97A-97E56E2E4A23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rot="479043">
            <a:off x="4987558" y="4683367"/>
            <a:ext cx="416700" cy="1002880"/>
          </a:xfrm>
          <a:prstGeom prst="rect">
            <a:avLst/>
          </a:prstGeom>
        </p:spPr>
      </p:pic>
      <p:pic>
        <p:nvPicPr>
          <p:cNvPr id="19" name="图片 18" descr="图片包含 浅色&#10;&#10;已生成高可信度的说明">
            <a:extLst>
              <a:ext uri="{FF2B5EF4-FFF2-40B4-BE49-F238E27FC236}">
                <a16:creationId xmlns:a16="http://schemas.microsoft.com/office/drawing/2014/main" id="{C9612D4D-EF8C-4730-A3DA-9B28DDE45E89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flipH="1">
            <a:off x="5308295" y="4720811"/>
            <a:ext cx="416700" cy="1002880"/>
          </a:xfrm>
          <a:prstGeom prst="rect">
            <a:avLst/>
          </a:prstGeom>
        </p:spPr>
      </p:pic>
      <p:pic>
        <p:nvPicPr>
          <p:cNvPr id="27" name="图片 26" descr="图片包含 浅色&#10;&#10;已生成高可信度的说明">
            <a:extLst>
              <a:ext uri="{FF2B5EF4-FFF2-40B4-BE49-F238E27FC236}">
                <a16:creationId xmlns:a16="http://schemas.microsoft.com/office/drawing/2014/main" id="{3610F951-29F5-418F-B4C8-5938AEDAD1A9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flipH="1">
            <a:off x="7482049" y="4830057"/>
            <a:ext cx="416700" cy="1002880"/>
          </a:xfrm>
          <a:prstGeom prst="rect">
            <a:avLst/>
          </a:prstGeom>
        </p:spPr>
      </p:pic>
      <p:pic>
        <p:nvPicPr>
          <p:cNvPr id="28" name="图片 27" descr="图片包含 浅色&#10;&#10;已生成高可信度的说明">
            <a:extLst>
              <a:ext uri="{FF2B5EF4-FFF2-40B4-BE49-F238E27FC236}">
                <a16:creationId xmlns:a16="http://schemas.microsoft.com/office/drawing/2014/main" id="{74213687-5A7A-42EB-B6FC-D2A7813962BD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flipH="1">
            <a:off x="5609189" y="5064845"/>
            <a:ext cx="289311" cy="696291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D7A43B00-6CA2-44F3-B0B4-321734199700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2" t="69697" r="39377" b="20439"/>
          <a:stretch/>
        </p:blipFill>
        <p:spPr>
          <a:xfrm flipH="1">
            <a:off x="5170184" y="5057659"/>
            <a:ext cx="545577" cy="763679"/>
          </a:xfrm>
          <a:prstGeom prst="rect">
            <a:avLst/>
          </a:prstGeom>
        </p:spPr>
      </p:pic>
      <p:pic>
        <p:nvPicPr>
          <p:cNvPr id="30" name="图片 29" descr="图片包含 浅色&#10;&#10;已生成高可信度的说明">
            <a:extLst>
              <a:ext uri="{FF2B5EF4-FFF2-40B4-BE49-F238E27FC236}">
                <a16:creationId xmlns:a16="http://schemas.microsoft.com/office/drawing/2014/main" id="{B6666793-625C-42B2-A0C8-C55F809A32DB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rot="20387316" flipH="1">
            <a:off x="7348067" y="4871161"/>
            <a:ext cx="416700" cy="1002880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520E304B-9CB1-4537-9B4D-EE8F7F2D5895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2" t="69697" r="39314" b="15293"/>
          <a:stretch/>
        </p:blipFill>
        <p:spPr>
          <a:xfrm rot="21249650">
            <a:off x="6936436" y="5140173"/>
            <a:ext cx="407659" cy="857489"/>
          </a:xfrm>
          <a:prstGeom prst="rect">
            <a:avLst/>
          </a:prstGeom>
        </p:spPr>
      </p:pic>
      <p:pic>
        <p:nvPicPr>
          <p:cNvPr id="34" name="图片 33" descr="图片包含 浅色&#10;&#10;已生成高可信度的说明">
            <a:extLst>
              <a:ext uri="{FF2B5EF4-FFF2-40B4-BE49-F238E27FC236}">
                <a16:creationId xmlns:a16="http://schemas.microsoft.com/office/drawing/2014/main" id="{718AB133-270E-4E58-BBDF-3220349223F5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>
            <a:off x="9413242" y="4590453"/>
            <a:ext cx="416700" cy="1002880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D2973E52-F015-40FF-81A0-034DF39E34C0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2" t="69697" r="38916" b="19508"/>
          <a:stretch/>
        </p:blipFill>
        <p:spPr>
          <a:xfrm flipH="1">
            <a:off x="8751845" y="4629027"/>
            <a:ext cx="596003" cy="835712"/>
          </a:xfrm>
          <a:prstGeom prst="rect">
            <a:avLst/>
          </a:prstGeom>
        </p:spPr>
      </p:pic>
      <p:pic>
        <p:nvPicPr>
          <p:cNvPr id="36" name="图片 35" descr="图片包含 浅色&#10;&#10;已生成高可信度的说明">
            <a:extLst>
              <a:ext uri="{FF2B5EF4-FFF2-40B4-BE49-F238E27FC236}">
                <a16:creationId xmlns:a16="http://schemas.microsoft.com/office/drawing/2014/main" id="{907CB245-6415-4248-8A41-8642D2736312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rot="20387316" flipH="1">
            <a:off x="9212118" y="4554011"/>
            <a:ext cx="416700" cy="1002880"/>
          </a:xfrm>
          <a:prstGeom prst="rect">
            <a:avLst/>
          </a:prstGeom>
        </p:spPr>
      </p:pic>
      <p:grpSp>
        <p:nvGrpSpPr>
          <p:cNvPr id="4" name="PA_组合 3">
            <a:extLst>
              <a:ext uri="{FF2B5EF4-FFF2-40B4-BE49-F238E27FC236}">
                <a16:creationId xmlns:a16="http://schemas.microsoft.com/office/drawing/2014/main" id="{AD163B0E-CC79-4A50-9294-89815628C39C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10672516" y="4302689"/>
            <a:ext cx="831851" cy="2381251"/>
            <a:chOff x="10672515" y="4302689"/>
            <a:chExt cx="831851" cy="2381251"/>
          </a:xfrm>
        </p:grpSpPr>
        <p:sp>
          <p:nvSpPr>
            <p:cNvPr id="2" name="任意多边形: 形状 1">
              <a:extLst>
                <a:ext uri="{FF2B5EF4-FFF2-40B4-BE49-F238E27FC236}">
                  <a16:creationId xmlns:a16="http://schemas.microsoft.com/office/drawing/2014/main" id="{0B969A09-9698-43D8-BFCF-F7E473183577}"/>
                </a:ext>
              </a:extLst>
            </p:cNvPr>
            <p:cNvSpPr/>
            <p:nvPr/>
          </p:nvSpPr>
          <p:spPr>
            <a:xfrm>
              <a:off x="10672515" y="4302689"/>
              <a:ext cx="831851" cy="2381251"/>
            </a:xfrm>
            <a:custGeom>
              <a:avLst/>
              <a:gdLst/>
              <a:ahLst/>
              <a:cxnLst/>
              <a:rect l="0" t="0" r="0" b="0"/>
              <a:pathLst>
                <a:path w="831851" h="2381251">
                  <a:moveTo>
                    <a:pt x="0" y="0"/>
                  </a:moveTo>
                  <a:lnTo>
                    <a:pt x="831850" y="0"/>
                  </a:lnTo>
                  <a:lnTo>
                    <a:pt x="831850" y="2381250"/>
                  </a:lnTo>
                  <a:lnTo>
                    <a:pt x="0" y="2381250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srgbClr val="FFFFFF"/>
                </a:solidFill>
                <a:latin typeface="Helvetica" panose="020F0502020204030204"/>
                <a:cs typeface="Helvetica"/>
                <a:sym typeface="+mn-lt"/>
              </a:endParaRPr>
            </a:p>
          </p:txBody>
        </p:sp>
        <p:pic>
          <p:nvPicPr>
            <p:cNvPr id="14" name="PA_图片 13">
              <a:extLst>
                <a:ext uri="{FF2B5EF4-FFF2-40B4-BE49-F238E27FC236}">
                  <a16:creationId xmlns:a16="http://schemas.microsoft.com/office/drawing/2014/main" id="{FA2F858C-6DD2-494F-82B3-4859ECA79563}"/>
                </a:ext>
              </a:extLst>
            </p:cNvPr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10672515" y="4302689"/>
              <a:ext cx="552450" cy="1162050"/>
            </a:xfrm>
            <a:prstGeom prst="rect">
              <a:avLst/>
            </a:prstGeom>
          </p:spPr>
        </p:pic>
      </p:grpSp>
      <p:grpSp>
        <p:nvGrpSpPr>
          <p:cNvPr id="6" name="PA_组合 5">
            <a:extLst>
              <a:ext uri="{FF2B5EF4-FFF2-40B4-BE49-F238E27FC236}">
                <a16:creationId xmlns:a16="http://schemas.microsoft.com/office/drawing/2014/main" id="{AD9DEF19-B8B6-4E18-9C3B-435BC1DE3E44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9553717" y="4329737"/>
            <a:ext cx="781051" cy="2381251"/>
            <a:chOff x="9553716" y="4329737"/>
            <a:chExt cx="781051" cy="2381251"/>
          </a:xfrm>
        </p:grpSpPr>
        <p:sp>
          <p:nvSpPr>
            <p:cNvPr id="5" name="任意多边形: 形状 4">
              <a:extLst>
                <a:ext uri="{FF2B5EF4-FFF2-40B4-BE49-F238E27FC236}">
                  <a16:creationId xmlns:a16="http://schemas.microsoft.com/office/drawing/2014/main" id="{7EFC145D-6C97-4D5B-8429-2CA79A576441}"/>
                </a:ext>
              </a:extLst>
            </p:cNvPr>
            <p:cNvSpPr/>
            <p:nvPr/>
          </p:nvSpPr>
          <p:spPr>
            <a:xfrm>
              <a:off x="9553716" y="4329737"/>
              <a:ext cx="781051" cy="2381251"/>
            </a:xfrm>
            <a:custGeom>
              <a:avLst/>
              <a:gdLst/>
              <a:ahLst/>
              <a:cxnLst/>
              <a:rect l="0" t="0" r="0" b="0"/>
              <a:pathLst>
                <a:path w="781051" h="2381251">
                  <a:moveTo>
                    <a:pt x="0" y="0"/>
                  </a:moveTo>
                  <a:lnTo>
                    <a:pt x="781050" y="0"/>
                  </a:lnTo>
                  <a:lnTo>
                    <a:pt x="781050" y="2381250"/>
                  </a:lnTo>
                  <a:lnTo>
                    <a:pt x="0" y="2381250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srgbClr val="FFFFFF"/>
                </a:solidFill>
                <a:latin typeface="Helvetica" panose="020F0502020204030204"/>
                <a:cs typeface="Helvetica"/>
                <a:sym typeface="+mn-lt"/>
              </a:endParaRPr>
            </a:p>
          </p:txBody>
        </p:sp>
        <p:pic>
          <p:nvPicPr>
            <p:cNvPr id="33" name="PA_图片 32">
              <a:extLst>
                <a:ext uri="{FF2B5EF4-FFF2-40B4-BE49-F238E27FC236}">
                  <a16:creationId xmlns:a16="http://schemas.microsoft.com/office/drawing/2014/main" id="{AEAF34C4-983B-4CBC-9BA6-11174B39E210}"/>
                </a:ext>
              </a:extLst>
            </p:cNvPr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9553716" y="4329737"/>
              <a:ext cx="552450" cy="1162050"/>
            </a:xfrm>
            <a:prstGeom prst="rect">
              <a:avLst/>
            </a:prstGeom>
          </p:spPr>
        </p:pic>
      </p:grpSp>
      <p:grpSp>
        <p:nvGrpSpPr>
          <p:cNvPr id="8" name="PA_组合 7">
            <a:extLst>
              <a:ext uri="{FF2B5EF4-FFF2-40B4-BE49-F238E27FC236}">
                <a16:creationId xmlns:a16="http://schemas.microsoft.com/office/drawing/2014/main" id="{E85E6B82-67A9-404D-BF8F-1E121BB784AB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7792568" y="4483821"/>
            <a:ext cx="908051" cy="2254251"/>
            <a:chOff x="7792567" y="4483820"/>
            <a:chExt cx="908051" cy="2254251"/>
          </a:xfrm>
        </p:grpSpPr>
        <p:sp>
          <p:nvSpPr>
            <p:cNvPr id="7" name="任意多边形: 形状 6">
              <a:extLst>
                <a:ext uri="{FF2B5EF4-FFF2-40B4-BE49-F238E27FC236}">
                  <a16:creationId xmlns:a16="http://schemas.microsoft.com/office/drawing/2014/main" id="{BB5842F2-1197-4380-B784-1B4A5F5E8094}"/>
                </a:ext>
              </a:extLst>
            </p:cNvPr>
            <p:cNvSpPr/>
            <p:nvPr/>
          </p:nvSpPr>
          <p:spPr>
            <a:xfrm>
              <a:off x="7792567" y="4483820"/>
              <a:ext cx="908051" cy="2254251"/>
            </a:xfrm>
            <a:custGeom>
              <a:avLst/>
              <a:gdLst/>
              <a:ahLst/>
              <a:cxnLst/>
              <a:rect l="0" t="0" r="0" b="0"/>
              <a:pathLst>
                <a:path w="908051" h="2254251">
                  <a:moveTo>
                    <a:pt x="0" y="0"/>
                  </a:moveTo>
                  <a:lnTo>
                    <a:pt x="908050" y="0"/>
                  </a:lnTo>
                  <a:lnTo>
                    <a:pt x="908050" y="2254250"/>
                  </a:lnTo>
                  <a:lnTo>
                    <a:pt x="0" y="2254250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srgbClr val="FFFFFF"/>
                </a:solidFill>
                <a:latin typeface="Helvetica" panose="020F0502020204030204"/>
                <a:cs typeface="Helvetica"/>
                <a:sym typeface="+mn-lt"/>
              </a:endParaRPr>
            </a:p>
          </p:txBody>
        </p:sp>
        <p:pic>
          <p:nvPicPr>
            <p:cNvPr id="26" name="PA_图片 25">
              <a:extLst>
                <a:ext uri="{FF2B5EF4-FFF2-40B4-BE49-F238E27FC236}">
                  <a16:creationId xmlns:a16="http://schemas.microsoft.com/office/drawing/2014/main" id="{69D14D44-1719-4762-A3DD-38EAAE707E1C}"/>
                </a:ext>
              </a:extLst>
            </p:cNvPr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8148168" y="4483820"/>
              <a:ext cx="552450" cy="1162050"/>
            </a:xfrm>
            <a:prstGeom prst="rect">
              <a:avLst/>
            </a:prstGeom>
          </p:spPr>
        </p:pic>
      </p:grpSp>
      <p:grpSp>
        <p:nvGrpSpPr>
          <p:cNvPr id="12" name="PA_组合 11">
            <a:extLst>
              <a:ext uri="{FF2B5EF4-FFF2-40B4-BE49-F238E27FC236}">
                <a16:creationId xmlns:a16="http://schemas.microsoft.com/office/drawing/2014/main" id="{9176319A-5153-43B6-BC56-25572D7189E7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6382809" y="4883715"/>
            <a:ext cx="858403" cy="1963119"/>
            <a:chOff x="6382808" y="4883715"/>
            <a:chExt cx="858403" cy="1963118"/>
          </a:xfrm>
        </p:grpSpPr>
        <p:sp>
          <p:nvSpPr>
            <p:cNvPr id="10" name="任意多边形: 形状 9">
              <a:extLst>
                <a:ext uri="{FF2B5EF4-FFF2-40B4-BE49-F238E27FC236}">
                  <a16:creationId xmlns:a16="http://schemas.microsoft.com/office/drawing/2014/main" id="{7BE14995-9583-4464-A171-2E57CCDF0849}"/>
                </a:ext>
              </a:extLst>
            </p:cNvPr>
            <p:cNvSpPr/>
            <p:nvPr/>
          </p:nvSpPr>
          <p:spPr>
            <a:xfrm>
              <a:off x="6382808" y="4883715"/>
              <a:ext cx="858403" cy="1963118"/>
            </a:xfrm>
            <a:custGeom>
              <a:avLst/>
              <a:gdLst/>
              <a:ahLst/>
              <a:cxnLst/>
              <a:rect l="0" t="0" r="0" b="0"/>
              <a:pathLst>
                <a:path w="858403" h="1963118">
                  <a:moveTo>
                    <a:pt x="0" y="0"/>
                  </a:moveTo>
                  <a:lnTo>
                    <a:pt x="858402" y="0"/>
                  </a:lnTo>
                  <a:lnTo>
                    <a:pt x="858402" y="1963117"/>
                  </a:lnTo>
                  <a:lnTo>
                    <a:pt x="0" y="1963117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srgbClr val="FFFFFF"/>
                </a:solidFill>
                <a:latin typeface="Helvetica" panose="020F0502020204030204"/>
                <a:cs typeface="Helvetica"/>
                <a:sym typeface="+mn-lt"/>
              </a:endParaRPr>
            </a:p>
          </p:txBody>
        </p:sp>
        <p:pic>
          <p:nvPicPr>
            <p:cNvPr id="31" name="PA_图片 30" descr="图片包含 浅色&#10;&#10;已生成高可信度的说明">
              <a:extLst>
                <a:ext uri="{FF2B5EF4-FFF2-40B4-BE49-F238E27FC236}">
                  <a16:creationId xmlns:a16="http://schemas.microsoft.com/office/drawing/2014/main" id="{A5305E55-1013-4AF0-A1EA-382B6C8DFE30}"/>
                </a:ext>
              </a:extLst>
            </p:cNvPr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 rot="1162036" flipH="1">
              <a:off x="6670013" y="4924433"/>
              <a:ext cx="416700" cy="1002880"/>
            </a:xfrm>
            <a:prstGeom prst="rect">
              <a:avLst/>
            </a:prstGeom>
          </p:spPr>
        </p:pic>
      </p:grpSp>
      <p:grpSp>
        <p:nvGrpSpPr>
          <p:cNvPr id="38" name="PA_组合 37">
            <a:extLst>
              <a:ext uri="{FF2B5EF4-FFF2-40B4-BE49-F238E27FC236}">
                <a16:creationId xmlns:a16="http://schemas.microsoft.com/office/drawing/2014/main" id="{7E26671C-C9AC-4723-9368-0CA5A046AC42}"/>
              </a:ext>
            </a:extLst>
          </p:cNvPr>
          <p:cNvGrpSpPr/>
          <p:nvPr>
            <p:custDataLst>
              <p:tags r:id="rId6"/>
            </p:custDataLst>
          </p:nvPr>
        </p:nvGrpSpPr>
        <p:grpSpPr>
          <a:xfrm>
            <a:off x="4287533" y="4483821"/>
            <a:ext cx="882651" cy="2279651"/>
            <a:chOff x="4287532" y="4483820"/>
            <a:chExt cx="882651" cy="2279651"/>
          </a:xfrm>
        </p:grpSpPr>
        <p:sp>
          <p:nvSpPr>
            <p:cNvPr id="37" name="任意多边形: 形状 36">
              <a:extLst>
                <a:ext uri="{FF2B5EF4-FFF2-40B4-BE49-F238E27FC236}">
                  <a16:creationId xmlns:a16="http://schemas.microsoft.com/office/drawing/2014/main" id="{3C512615-5A9C-41E0-B82C-30502083423C}"/>
                </a:ext>
              </a:extLst>
            </p:cNvPr>
            <p:cNvSpPr/>
            <p:nvPr/>
          </p:nvSpPr>
          <p:spPr>
            <a:xfrm>
              <a:off x="4287532" y="4483820"/>
              <a:ext cx="882651" cy="2279651"/>
            </a:xfrm>
            <a:custGeom>
              <a:avLst/>
              <a:gdLst/>
              <a:ahLst/>
              <a:cxnLst/>
              <a:rect l="0" t="0" r="0" b="0"/>
              <a:pathLst>
                <a:path w="882651" h="2279651">
                  <a:moveTo>
                    <a:pt x="0" y="0"/>
                  </a:moveTo>
                  <a:lnTo>
                    <a:pt x="882650" y="0"/>
                  </a:lnTo>
                  <a:lnTo>
                    <a:pt x="882650" y="2279650"/>
                  </a:lnTo>
                  <a:lnTo>
                    <a:pt x="0" y="2279650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srgbClr val="FFFFFF"/>
                </a:solidFill>
                <a:latin typeface="Helvetica" panose="020F0502020204030204"/>
                <a:cs typeface="Helvetica"/>
                <a:sym typeface="+mn-lt"/>
              </a:endParaRPr>
            </a:p>
          </p:txBody>
        </p:sp>
        <p:pic>
          <p:nvPicPr>
            <p:cNvPr id="21" name="PA_图片 20">
              <a:extLst>
                <a:ext uri="{FF2B5EF4-FFF2-40B4-BE49-F238E27FC236}">
                  <a16:creationId xmlns:a16="http://schemas.microsoft.com/office/drawing/2014/main" id="{472677F7-D98E-4C2F-A926-8527DEF0C3BE}"/>
                </a:ext>
              </a:extLst>
            </p:cNvPr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4617733" y="4483820"/>
              <a:ext cx="552450" cy="11620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2790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9000">
        <p14:vortex dir="r"/>
      </p:transition>
    </mc:Choice>
    <mc:Fallback xmlns="">
      <p:transition spd="slow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1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1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3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4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500"/>
                            </p:stCondLst>
                            <p:childTnLst>
                              <p:par>
                                <p:cTn id="14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2500"/>
                            </p:stCondLst>
                            <p:childTnLst>
                              <p:par>
                                <p:cTn id="156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4400"/>
                            </p:stCondLst>
                            <p:childTnLst>
                              <p:par>
                                <p:cTn id="163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4900"/>
                            </p:stCondLst>
                            <p:childTnLst>
                              <p:par>
                                <p:cTn id="172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73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4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76" dur="1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7" dur="5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900"/>
                            </p:stCondLst>
                            <p:childTnLst>
                              <p:par>
                                <p:cTn id="179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500"/>
                                  </p:iterate>
                                  <p:childTnLst>
                                    <p:animMotion origin="layout" path="M -2.70833E-6 4.44444E-6 L -2.70833E-6 -0.07223 " pathEditMode="relative" rAng="0" ptsTypes="AA">
                                      <p:cBhvr>
                                        <p:cTn id="18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8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5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Du khách lũ lượt kéo đến Vũng Tàu 2 ngày nghỉ tết #shorts - YouTube">
            <a:extLst>
              <a:ext uri="{FF2B5EF4-FFF2-40B4-BE49-F238E27FC236}">
                <a16:creationId xmlns:a16="http://schemas.microsoft.com/office/drawing/2014/main" id="{C3E20095-728C-43A2-BDA9-F314754B78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09" y="450272"/>
            <a:ext cx="11222181" cy="5957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B7F5811-D135-45FF-920F-DB5B54FC2236}"/>
              </a:ext>
            </a:extLst>
          </p:cNvPr>
          <p:cNvSpPr txBox="1"/>
          <p:nvPr/>
        </p:nvSpPr>
        <p:spPr>
          <a:xfrm>
            <a:off x="484909" y="5486400"/>
            <a:ext cx="9144000" cy="113823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3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sz="3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3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ngớt</a:t>
            </a:r>
            <a:r>
              <a:rPr lang="en-US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defRPr/>
            </a:pPr>
            <a:endParaRPr lang="en-US" sz="3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1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4" descr="Lật Đật web - Home | Facebook">
            <a:extLst>
              <a:ext uri="{FF2B5EF4-FFF2-40B4-BE49-F238E27FC236}">
                <a16:creationId xmlns:a16="http://schemas.microsoft.com/office/drawing/2014/main" id="{C23BD6E1-6448-4EF9-9C0C-F4AB44C6989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3315" name="AutoShape 6" descr="SỰ “LẬT ĐẬT” CỦA CON LẬT ĐẬT | Thanglatdat's Blog">
            <a:extLst>
              <a:ext uri="{FF2B5EF4-FFF2-40B4-BE49-F238E27FC236}">
                <a16:creationId xmlns:a16="http://schemas.microsoft.com/office/drawing/2014/main" id="{6686002D-C49A-496F-AC70-591DE7B03AE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61542A-95BB-4472-8A8F-D55B03ECA8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41981" y="5664812"/>
            <a:ext cx="7328453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en-US" alt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Lật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đật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altLang="en-US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vội</a:t>
            </a:r>
            <a:r>
              <a:rPr lang="en-US" altLang="en-US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vã</a:t>
            </a:r>
            <a:r>
              <a:rPr lang="en-US" altLang="en-US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vất</a:t>
            </a:r>
            <a:r>
              <a:rPr lang="en-US" altLang="en-US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vả</a:t>
            </a:r>
            <a:r>
              <a:rPr lang="en-US" altLang="en-US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050" name="Picture 2" descr="Vì sao con lật đật không bao giờ bị ngã?">
            <a:extLst>
              <a:ext uri="{FF2B5EF4-FFF2-40B4-BE49-F238E27FC236}">
                <a16:creationId xmlns:a16="http://schemas.microsoft.com/office/drawing/2014/main" id="{8E6735DE-243C-4847-AA0A-5FD086BAAB8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575" y="304800"/>
            <a:ext cx="8378825" cy="4771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70CD98D-543F-4A26-9F31-4944E0BD35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343" y="-1"/>
            <a:ext cx="10267406" cy="5225143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F7B4A7E6-FB99-4683-BF3A-AC07EE33ABC4}"/>
              </a:ext>
            </a:extLst>
          </p:cNvPr>
          <p:cNvSpPr txBox="1"/>
          <p:nvPr/>
        </p:nvSpPr>
        <p:spPr>
          <a:xfrm>
            <a:off x="3263174" y="2457003"/>
            <a:ext cx="5665651" cy="230832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7200" dirty="0" err="1">
                <a:ln w="41275">
                  <a:noFill/>
                </a:ln>
                <a:solidFill>
                  <a:srgbClr val="CFFFF0"/>
                </a:solidFill>
                <a:latin typeface="#9Slide03 AmpleSoft Bold" panose="02000000000000000000" pitchFamily="2" charset="0"/>
                <a:ea typeface="华康海报体W12" panose="040B0C09000000000000" pitchFamily="81" charset="-122"/>
                <a:cs typeface="Arial-SGK-TV" pitchFamily="2" charset="0"/>
              </a:rPr>
              <a:t>Luyện</a:t>
            </a:r>
            <a:r>
              <a:rPr lang="en-US" altLang="zh-CN" sz="7200" dirty="0">
                <a:ln w="41275">
                  <a:noFill/>
                </a:ln>
                <a:solidFill>
                  <a:srgbClr val="CFFFF0"/>
                </a:solidFill>
                <a:latin typeface="#9Slide03 AmpleSoft Bold" panose="02000000000000000000" pitchFamily="2" charset="0"/>
                <a:ea typeface="华康海报体W12" panose="040B0C09000000000000" pitchFamily="81" charset="-122"/>
                <a:cs typeface="Arial-SGK-TV" pitchFamily="2" charset="0"/>
              </a:rPr>
              <a:t> </a:t>
            </a:r>
            <a:r>
              <a:rPr lang="en-US" altLang="zh-CN" sz="7200" dirty="0" err="1">
                <a:ln w="41275">
                  <a:noFill/>
                </a:ln>
                <a:solidFill>
                  <a:srgbClr val="CFFFF0"/>
                </a:solidFill>
                <a:latin typeface="#9Slide03 AmpleSoft Bold" panose="02000000000000000000" pitchFamily="2" charset="0"/>
                <a:ea typeface="华康海报体W12" panose="040B0C09000000000000" pitchFamily="81" charset="-122"/>
                <a:cs typeface="Arial-SGK-TV" pitchFamily="2" charset="0"/>
              </a:rPr>
              <a:t>đọc</a:t>
            </a:r>
            <a:r>
              <a:rPr lang="en-US" altLang="zh-CN" sz="7200" dirty="0">
                <a:ln w="41275">
                  <a:noFill/>
                </a:ln>
                <a:solidFill>
                  <a:srgbClr val="CFFFF0"/>
                </a:solidFill>
                <a:latin typeface="#9Slide03 AmpleSoft Bold" panose="02000000000000000000" pitchFamily="2" charset="0"/>
                <a:ea typeface="华康海报体W12" panose="040B0C09000000000000" pitchFamily="81" charset="-122"/>
                <a:cs typeface="Arial-SGK-TV" pitchFamily="2" charset="0"/>
              </a:rPr>
              <a:t> </a:t>
            </a:r>
            <a:r>
              <a:rPr lang="en-US" altLang="zh-CN" sz="7200" dirty="0" err="1">
                <a:ln w="41275">
                  <a:noFill/>
                </a:ln>
                <a:solidFill>
                  <a:srgbClr val="CFFFF0"/>
                </a:solidFill>
                <a:latin typeface="#9Slide03 AmpleSoft Bold" panose="02000000000000000000" pitchFamily="2" charset="0"/>
                <a:ea typeface="华康海报体W12" panose="040B0C09000000000000" pitchFamily="81" charset="-122"/>
                <a:cs typeface="Arial-SGK-TV" pitchFamily="2" charset="0"/>
              </a:rPr>
              <a:t>nhóm</a:t>
            </a:r>
            <a:endParaRPr kumimoji="0" lang="en-US" altLang="zh-CN" sz="7200" b="0" i="0" u="none" strike="noStrike" kern="1200" cap="none" spc="0" normalizeH="0" baseline="0" noProof="0" dirty="0">
              <a:ln w="41275">
                <a:noFill/>
              </a:ln>
              <a:solidFill>
                <a:srgbClr val="CFFFF0"/>
              </a:solidFill>
              <a:effectLst/>
              <a:uLnTx/>
              <a:uFillTx/>
              <a:latin typeface="#9Slide03 AmpleSoft Bold" panose="02000000000000000000" pitchFamily="2" charset="0"/>
              <a:ea typeface="华康海报体W12" panose="040B0C09000000000000" pitchFamily="81" charset="-122"/>
              <a:cs typeface="Arial-SGK-TV" pitchFamily="2" charset="0"/>
            </a:endParaRPr>
          </a:p>
        </p:txBody>
      </p:sp>
      <p:pic>
        <p:nvPicPr>
          <p:cNvPr id="7" name="图片 2">
            <a:extLst>
              <a:ext uri="{FF2B5EF4-FFF2-40B4-BE49-F238E27FC236}">
                <a16:creationId xmlns:a16="http://schemas.microsoft.com/office/drawing/2014/main" id="{D20ADD6C-4BE3-48EB-AA23-EC9045467E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5335" y="-201666"/>
            <a:ext cx="2301090" cy="3224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406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8977D5A-3CE0-5936-80D7-A88FD3CB02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18" y="15240"/>
            <a:ext cx="957155" cy="76206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CCD22EC-874E-9810-7272-0254E6F7D431}"/>
              </a:ext>
            </a:extLst>
          </p:cNvPr>
          <p:cNvSpPr txBox="1"/>
          <p:nvPr/>
        </p:nvSpPr>
        <p:spPr>
          <a:xfrm>
            <a:off x="1038225" y="106832"/>
            <a:ext cx="3496504" cy="578882"/>
          </a:xfrm>
          <a:prstGeom prst="roundRect">
            <a:avLst/>
          </a:prstGeom>
          <a:solidFill>
            <a:srgbClr val="FFFFCC"/>
          </a:solidFill>
          <a:ln w="28575">
            <a:solidFill>
              <a:srgbClr val="217875"/>
            </a:solidFill>
            <a:prstDash val="sysDash"/>
          </a:ln>
        </p:spPr>
        <p:txBody>
          <a:bodyPr wrap="square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noProof="0" dirty="0" err="1">
                <a:solidFill>
                  <a:prstClr val="black"/>
                </a:solidFill>
                <a:latin typeface="Nunito Black" pitchFamily="2" charset="0"/>
                <a:cs typeface="Baloo 2 SemiBold" pitchFamily="2" charset="0"/>
              </a:rPr>
              <a:t>Đ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+mn-ea"/>
                <a:cs typeface="Baloo 2 SemiBold" pitchFamily="2" charset="0"/>
              </a:rPr>
              <a:t>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+mn-ea"/>
                <a:cs typeface="Baloo 2 SemiBold" pitchFamily="2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Nunito Black" pitchFamily="2" charset="0"/>
                <a:cs typeface="Baloo 2 SemiBold" pitchFamily="2" charset="0"/>
              </a:rPr>
              <a:t>l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+mn-ea"/>
                <a:cs typeface="Baloo 2 SemiBold" pitchFamily="2" charset="0"/>
              </a:rPr>
              <a:t>ại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+mn-ea"/>
                <a:cs typeface="Baloo 2 SemiBold" pitchFamily="2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+mn-ea"/>
                <a:cs typeface="Baloo 2 SemiBold" pitchFamily="2" charset="0"/>
              </a:rPr>
              <a:t>toàn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+mn-ea"/>
                <a:cs typeface="Baloo 2 SemiBold" pitchFamily="2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+mn-ea"/>
                <a:cs typeface="Baloo 2 SemiBold" pitchFamily="2" charset="0"/>
              </a:rPr>
              <a:t>bài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 Black" pitchFamily="2" charset="0"/>
              <a:ea typeface="+mn-ea"/>
              <a:cs typeface="Baloo 2 SemiBold" pitchFamily="2" charset="0"/>
            </a:endParaRPr>
          </a:p>
        </p:txBody>
      </p:sp>
      <p:sp>
        <p:nvSpPr>
          <p:cNvPr id="7" name="TextBox 29">
            <a:extLst>
              <a:ext uri="{FF2B5EF4-FFF2-40B4-BE49-F238E27FC236}">
                <a16:creationId xmlns:a16="http://schemas.microsoft.com/office/drawing/2014/main" id="{93717FB4-F4D2-8B3D-8523-8E63C4138DB2}"/>
              </a:ext>
            </a:extLst>
          </p:cNvPr>
          <p:cNvSpPr txBox="1"/>
          <p:nvPr/>
        </p:nvSpPr>
        <p:spPr>
          <a:xfrm>
            <a:off x="4080045" y="290347"/>
            <a:ext cx="4419600" cy="7323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ts val="6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3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MƯA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B010EE4-2D5C-B5CF-5E1D-6B867978BE57}"/>
              </a:ext>
            </a:extLst>
          </p:cNvPr>
          <p:cNvSpPr txBox="1"/>
          <p:nvPr/>
        </p:nvSpPr>
        <p:spPr>
          <a:xfrm>
            <a:off x="311558" y="988069"/>
            <a:ext cx="3636776" cy="2553891"/>
          </a:xfrm>
          <a:prstGeom prst="roundRect">
            <a:avLst/>
          </a:prstGeom>
          <a:solidFill>
            <a:srgbClr val="EAF9FF"/>
          </a:solidFill>
        </p:spPr>
        <p:txBody>
          <a:bodyPr wrap="square">
            <a:spAutoFit/>
          </a:bodyPr>
          <a:lstStyle/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Mây đen lũ lượt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Kéo về chiều nay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Mặt trời lật đật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Chui vào trong mây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3614C93-E449-DA3B-C4CC-2BB767F07E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110" y="914314"/>
            <a:ext cx="851094" cy="58433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CB9475D-5FE6-AD42-327C-E5F28189D1C0}"/>
              </a:ext>
            </a:extLst>
          </p:cNvPr>
          <p:cNvSpPr txBox="1"/>
          <p:nvPr/>
        </p:nvSpPr>
        <p:spPr>
          <a:xfrm>
            <a:off x="264712" y="960164"/>
            <a:ext cx="3289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Baloo 2 Medium" pitchFamily="2" charset="0"/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7B8EFAF-B64F-A28B-C067-90F211A874A3}"/>
              </a:ext>
            </a:extLst>
          </p:cNvPr>
          <p:cNvSpPr txBox="1"/>
          <p:nvPr/>
        </p:nvSpPr>
        <p:spPr>
          <a:xfrm>
            <a:off x="371954" y="3844316"/>
            <a:ext cx="3576380" cy="255389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Chớp đông chớp tây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Rồi mưa nặng hạt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Cây lá xòe tay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Hứng làn nước mát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ea typeface="+mn-ea"/>
              <a:cs typeface="#9Slide03 Arima Madurai Black" panose="020B060402020202020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F66600B-8204-D4FD-05D4-79DAEBB62B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3886200"/>
            <a:ext cx="851094" cy="58433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9C16CC8-1FE8-0637-C05A-E93A2CBC805C}"/>
              </a:ext>
            </a:extLst>
          </p:cNvPr>
          <p:cNvSpPr txBox="1"/>
          <p:nvPr/>
        </p:nvSpPr>
        <p:spPr>
          <a:xfrm>
            <a:off x="127042" y="3916756"/>
            <a:ext cx="3770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Baloo 2 Medium" pitchFamily="2" charset="0"/>
              </a:rPr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2654F4A-DE93-4D5B-BC1C-6360B6238757}"/>
              </a:ext>
            </a:extLst>
          </p:cNvPr>
          <p:cNvSpPr txBox="1"/>
          <p:nvPr/>
        </p:nvSpPr>
        <p:spPr>
          <a:xfrm>
            <a:off x="4253802" y="1104341"/>
            <a:ext cx="3689061" cy="2502813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Gió reo gió hát</a:t>
            </a:r>
          </a:p>
          <a:p>
            <a:pPr marL="0" marR="0" lvl="0" indent="0" algn="l" defTabSz="6095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Giọng trầm giọng cao</a:t>
            </a:r>
          </a:p>
          <a:p>
            <a:pPr marL="0" marR="0" lvl="0" indent="0" algn="l" defTabSz="6095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Chớp dồn tiếng sấm</a:t>
            </a:r>
          </a:p>
          <a:p>
            <a:pPr marL="0" marR="0" lvl="0" indent="0" algn="l" defTabSz="6095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Chạy trong mưa rào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45952D5-A9DE-10D6-D4C0-4788227DA0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466" y="837452"/>
            <a:ext cx="851094" cy="58433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CC09C3C-5476-F009-D6D7-77D0CBB3BAD8}"/>
              </a:ext>
            </a:extLst>
          </p:cNvPr>
          <p:cNvSpPr txBox="1"/>
          <p:nvPr/>
        </p:nvSpPr>
        <p:spPr>
          <a:xfrm>
            <a:off x="4160909" y="850292"/>
            <a:ext cx="3738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Baloo 2 Medium" pitchFamily="2" charset="0"/>
              </a:rPr>
              <a:t>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D029BD6-555E-62DC-5A01-C87A977BDCD1}"/>
              </a:ext>
            </a:extLst>
          </p:cNvPr>
          <p:cNvSpPr txBox="1"/>
          <p:nvPr/>
        </p:nvSpPr>
        <p:spPr>
          <a:xfrm>
            <a:off x="4253802" y="3844315"/>
            <a:ext cx="3754125" cy="2553891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Bà xỏ kim sâu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Chỉ ngồi đọc sách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Mẹ làm bánh khoai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Lửa reo tí tách.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40F46F7-8AA4-63FE-397A-CF77677BE1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960" y="3631464"/>
            <a:ext cx="851094" cy="58433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0A2E56FD-5BC8-4764-CA9D-8FDB128D2354}"/>
              </a:ext>
            </a:extLst>
          </p:cNvPr>
          <p:cNvSpPr txBox="1"/>
          <p:nvPr/>
        </p:nvSpPr>
        <p:spPr>
          <a:xfrm>
            <a:off x="4460258" y="3692577"/>
            <a:ext cx="3818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Baloo 2 Medium" pitchFamily="2" charset="0"/>
              </a:rPr>
              <a:t>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7EAE598-A5F0-DB32-2AA6-A8EBFA5F1631}"/>
              </a:ext>
            </a:extLst>
          </p:cNvPr>
          <p:cNvSpPr txBox="1"/>
          <p:nvPr/>
        </p:nvSpPr>
        <p:spPr>
          <a:xfrm>
            <a:off x="8238357" y="1107121"/>
            <a:ext cx="3764926" cy="3039130"/>
          </a:xfrm>
          <a:prstGeom prst="round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Chỉ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thương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bác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ếch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ea typeface="+mn-ea"/>
              <a:cs typeface="#9Slide03 Arima Madurai Black" panose="020B0604020202020204" charset="0"/>
            </a:endParaRP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Lặn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lội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trong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mưa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ea typeface="+mn-ea"/>
              <a:cs typeface="#9Slide03 Arima Madurai Black" panose="020B0604020202020204" charset="0"/>
            </a:endParaRP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Xem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từng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cụm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lúa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ea typeface="+mn-ea"/>
              <a:cs typeface="#9Slide03 Arima Madurai Black" panose="020B0604020202020204" charset="0"/>
            </a:endParaRP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Phất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cờ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lên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chưa</a:t>
            </a:r>
            <a:endParaRPr kumimoji="0" lang="vi-VN" sz="23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ea typeface="+mn-ea"/>
              <a:cs typeface="#9Slide03 Arima Madurai Black" panose="020B0604020202020204" charset="0"/>
            </a:endParaRPr>
          </a:p>
          <a:p>
            <a:pPr marL="0" marR="0" lvl="0" indent="0" algn="ctr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          (</a:t>
            </a:r>
            <a:r>
              <a:rPr kumimoji="0" lang="en-US" sz="2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Tr</a:t>
            </a:r>
            <a:r>
              <a:rPr kumimoji="0" lang="vi-VN" sz="2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ần </a:t>
            </a:r>
            <a:r>
              <a:rPr lang="vi-VN" sz="2300" i="1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T</a:t>
            </a:r>
            <a:r>
              <a:rPr kumimoji="0" lang="vi-VN" sz="2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âm</a:t>
            </a: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)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780C9B19-00B5-0120-C0E2-9A11A18D53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4248" y="958499"/>
            <a:ext cx="851094" cy="58433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F0DD3232-C9A4-D77D-9315-5849FFA61220}"/>
              </a:ext>
            </a:extLst>
          </p:cNvPr>
          <p:cNvSpPr txBox="1"/>
          <p:nvPr/>
        </p:nvSpPr>
        <p:spPr>
          <a:xfrm>
            <a:off x="8340931" y="985380"/>
            <a:ext cx="3818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Baloo 2 Medium" pitchFamily="2" charset="0"/>
              </a:rPr>
              <a:t>5</a:t>
            </a:r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id="{2342B117-69A9-5EAE-972E-3F2346281A2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497591">
            <a:off x="8282526" y="4753764"/>
            <a:ext cx="4005663" cy="1081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091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heelReverse spokes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/>
      <p:bldP spid="17" grpId="0"/>
      <p:bldP spid="20" grpId="0"/>
      <p:bldP spid="23" grpId="0"/>
      <p:bldP spid="2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190075C7-10BF-48AF-A213-0C5B78DAFD4C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28" b="1684"/>
          <a:stretch/>
        </p:blipFill>
        <p:spPr>
          <a:xfrm>
            <a:off x="0" y="-27763"/>
            <a:ext cx="12192000" cy="6885764"/>
          </a:xfrm>
          <a:prstGeom prst="rect">
            <a:avLst/>
          </a:prstGeom>
        </p:spPr>
      </p:pic>
      <p:pic>
        <p:nvPicPr>
          <p:cNvPr id="9" name="图片 8" descr="图片包含 浅色&#10;&#10;已生成高可信度的说明">
            <a:extLst>
              <a:ext uri="{FF2B5EF4-FFF2-40B4-BE49-F238E27FC236}">
                <a16:creationId xmlns:a16="http://schemas.microsoft.com/office/drawing/2014/main" id="{D3084D71-2E30-4ED2-A2D5-71201F3758D8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>
            <a:off x="8191501" y="4693071"/>
            <a:ext cx="416700" cy="100288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E954B05-0407-4B8B-8D12-9ECB5997EB1A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2" t="69697" r="39314" b="15293"/>
          <a:stretch/>
        </p:blipFill>
        <p:spPr>
          <a:xfrm>
            <a:off x="5819775" y="4854121"/>
            <a:ext cx="552451" cy="1162051"/>
          </a:xfrm>
          <a:prstGeom prst="rect">
            <a:avLst/>
          </a:prstGeom>
        </p:spPr>
      </p:pic>
      <p:pic>
        <p:nvPicPr>
          <p:cNvPr id="13" name="图片 12" descr="图片包含 烟火, 户外艺术系列&#10;&#10;已生成高可信度的说明">
            <a:extLst>
              <a:ext uri="{FF2B5EF4-FFF2-40B4-BE49-F238E27FC236}">
                <a16:creationId xmlns:a16="http://schemas.microsoft.com/office/drawing/2014/main" id="{0F7D1DDB-10C7-4B19-A5E7-07B50984AA1D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414"/>
          <a:stretch/>
        </p:blipFill>
        <p:spPr>
          <a:xfrm>
            <a:off x="1" y="-27764"/>
            <a:ext cx="12756444" cy="3299455"/>
          </a:xfrm>
          <a:prstGeom prst="rect">
            <a:avLst/>
          </a:prstGeom>
        </p:spPr>
      </p:pic>
      <p:pic>
        <p:nvPicPr>
          <p:cNvPr id="15" name="图片 14" descr="图片包含 物体, 事情&#10;&#10;已生成高可信度的说明">
            <a:extLst>
              <a:ext uri="{FF2B5EF4-FFF2-40B4-BE49-F238E27FC236}">
                <a16:creationId xmlns:a16="http://schemas.microsoft.com/office/drawing/2014/main" id="{5D988D22-B185-4DF3-9A6C-F6A25C2317A1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9" r="83472" b="58748"/>
          <a:stretch/>
        </p:blipFill>
        <p:spPr>
          <a:xfrm>
            <a:off x="1495105" y="461947"/>
            <a:ext cx="1603391" cy="2467708"/>
          </a:xfrm>
          <a:prstGeom prst="rect">
            <a:avLst/>
          </a:prstGeom>
        </p:spPr>
      </p:pic>
      <p:pic>
        <p:nvPicPr>
          <p:cNvPr id="18" name="图片 17" descr="图片包含 物体, 事情&#10;&#10;已生成高可信度的说明">
            <a:extLst>
              <a:ext uri="{FF2B5EF4-FFF2-40B4-BE49-F238E27FC236}">
                <a16:creationId xmlns:a16="http://schemas.microsoft.com/office/drawing/2014/main" id="{0127833A-C28A-44E7-86AC-33490DDBFAFB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03" t="5269" b="58748"/>
          <a:stretch/>
        </p:blipFill>
        <p:spPr>
          <a:xfrm>
            <a:off x="9172233" y="461947"/>
            <a:ext cx="2356963" cy="2467708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7AEABE1D-4CB0-4FD1-A170-292FE205249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7601" y="2850891"/>
            <a:ext cx="1865380" cy="1572771"/>
          </a:xfrm>
          <a:prstGeom prst="rect">
            <a:avLst/>
          </a:prstGeom>
        </p:spPr>
      </p:pic>
      <p:pic>
        <p:nvPicPr>
          <p:cNvPr id="23" name="图片 22" descr="图片包含 浅色&#10;&#10;已生成高可信度的说明">
            <a:extLst>
              <a:ext uri="{FF2B5EF4-FFF2-40B4-BE49-F238E27FC236}">
                <a16:creationId xmlns:a16="http://schemas.microsoft.com/office/drawing/2014/main" id="{30152D0F-74DE-4B12-ADC8-F52D06AAF076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>
            <a:off x="7915275" y="4693071"/>
            <a:ext cx="416700" cy="100288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2FE18012-2E2B-415A-9099-2F516B1F5906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2" t="69697" r="39314" b="15293"/>
          <a:stretch/>
        </p:blipFill>
        <p:spPr>
          <a:xfrm>
            <a:off x="7500937" y="4641225"/>
            <a:ext cx="552451" cy="1162051"/>
          </a:xfrm>
          <a:prstGeom prst="rect">
            <a:avLst/>
          </a:prstGeom>
        </p:spPr>
      </p:pic>
      <p:pic>
        <p:nvPicPr>
          <p:cNvPr id="3" name="图片 2" descr="图片包含 蛋糕, 餐桌&#10;&#10;已生成高可信度的说明">
            <a:extLst>
              <a:ext uri="{FF2B5EF4-FFF2-40B4-BE49-F238E27FC236}">
                <a16:creationId xmlns:a16="http://schemas.microsoft.com/office/drawing/2014/main" id="{E35B9A44-F675-438B-8F00-69EF4E3DD89D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18" b="3104"/>
          <a:stretch/>
        </p:blipFill>
        <p:spPr>
          <a:xfrm>
            <a:off x="1424130" y="-436310"/>
            <a:ext cx="9565847" cy="4605743"/>
          </a:xfrm>
          <a:prstGeom prst="rect">
            <a:avLst/>
          </a:prstGeom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id="{3575D404-2B5E-45A3-8E5A-E2E4312A9525}"/>
              </a:ext>
            </a:extLst>
          </p:cNvPr>
          <p:cNvSpPr txBox="1"/>
          <p:nvPr/>
        </p:nvSpPr>
        <p:spPr>
          <a:xfrm>
            <a:off x="1838351" y="1319242"/>
            <a:ext cx="89297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altLang="zh-CN" sz="8000" b="1" dirty="0">
                <a:ln w="38100">
                  <a:solidFill>
                    <a:srgbClr val="FFFFFF"/>
                  </a:solidFill>
                </a:ln>
                <a:solidFill>
                  <a:srgbClr val="318C80">
                    <a:lumMod val="75000"/>
                  </a:srgbClr>
                </a:solidFill>
                <a:latin typeface="Arial-SGK-TV" pitchFamily="2" charset="0"/>
                <a:cs typeface="Arial-SGK-TV" pitchFamily="2" charset="0"/>
                <a:sym typeface="+mn-lt"/>
              </a:rPr>
              <a:t>3.Tìm </a:t>
            </a:r>
            <a:r>
              <a:rPr lang="en-US" altLang="zh-CN" sz="8000" b="1" dirty="0" err="1">
                <a:ln w="38100">
                  <a:solidFill>
                    <a:srgbClr val="FFFFFF"/>
                  </a:solidFill>
                </a:ln>
                <a:solidFill>
                  <a:srgbClr val="318C80">
                    <a:lumMod val="75000"/>
                  </a:srgbClr>
                </a:solidFill>
                <a:latin typeface="Arial-SGK-TV" pitchFamily="2" charset="0"/>
                <a:cs typeface="Arial-SGK-TV" pitchFamily="2" charset="0"/>
                <a:sym typeface="+mn-lt"/>
              </a:rPr>
              <a:t>hiểu</a:t>
            </a:r>
            <a:r>
              <a:rPr lang="en-US" altLang="zh-CN" sz="8000" b="1" dirty="0">
                <a:ln w="38100">
                  <a:solidFill>
                    <a:srgbClr val="FFFFFF"/>
                  </a:solidFill>
                </a:ln>
                <a:solidFill>
                  <a:srgbClr val="318C80">
                    <a:lumMod val="75000"/>
                  </a:srgbClr>
                </a:solidFill>
                <a:latin typeface="Arial-SGK-TV" pitchFamily="2" charset="0"/>
                <a:cs typeface="Arial-SGK-TV" pitchFamily="2" charset="0"/>
                <a:sym typeface="+mn-lt"/>
              </a:rPr>
              <a:t> </a:t>
            </a:r>
            <a:r>
              <a:rPr lang="en-US" altLang="zh-CN" sz="8000" b="1" dirty="0" err="1">
                <a:ln w="38100">
                  <a:solidFill>
                    <a:srgbClr val="FFFFFF"/>
                  </a:solidFill>
                </a:ln>
                <a:solidFill>
                  <a:srgbClr val="318C80">
                    <a:lumMod val="75000"/>
                  </a:srgbClr>
                </a:solidFill>
                <a:latin typeface="Arial-SGK-TV" pitchFamily="2" charset="0"/>
                <a:cs typeface="Arial-SGK-TV" pitchFamily="2" charset="0"/>
                <a:sym typeface="+mn-lt"/>
              </a:rPr>
              <a:t>bài</a:t>
            </a:r>
            <a:endParaRPr lang="en-US" altLang="zh-CN" sz="8000" b="1" dirty="0">
              <a:ln w="38100">
                <a:solidFill>
                  <a:srgbClr val="FFFFFF"/>
                </a:solidFill>
              </a:ln>
              <a:solidFill>
                <a:srgbClr val="318C80">
                  <a:lumMod val="75000"/>
                </a:srgbClr>
              </a:solidFill>
              <a:latin typeface="Arial-SGK-TV" pitchFamily="2" charset="0"/>
              <a:cs typeface="Arial-SGK-TV" pitchFamily="2" charset="0"/>
              <a:sym typeface="+mn-lt"/>
            </a:endParaRPr>
          </a:p>
        </p:txBody>
      </p:sp>
      <p:pic>
        <p:nvPicPr>
          <p:cNvPr id="16" name="图片 15" descr="图片包含 浅色&#10;&#10;已生成高可信度的说明">
            <a:extLst>
              <a:ext uri="{FF2B5EF4-FFF2-40B4-BE49-F238E27FC236}">
                <a16:creationId xmlns:a16="http://schemas.microsoft.com/office/drawing/2014/main" id="{1F2A716A-6EFD-4392-869C-F141ED283393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>
            <a:off x="10532041" y="4563405"/>
            <a:ext cx="416700" cy="1002880"/>
          </a:xfrm>
          <a:prstGeom prst="rect">
            <a:avLst/>
          </a:prstGeom>
        </p:spPr>
      </p:pic>
      <p:pic>
        <p:nvPicPr>
          <p:cNvPr id="17" name="图片 16" descr="图片包含 浅色&#10;&#10;已生成高可信度的说明">
            <a:extLst>
              <a:ext uri="{FF2B5EF4-FFF2-40B4-BE49-F238E27FC236}">
                <a16:creationId xmlns:a16="http://schemas.microsoft.com/office/drawing/2014/main" id="{59DAF339-0411-42E0-B97A-97E56E2E4A23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rot="479043">
            <a:off x="4987558" y="4683367"/>
            <a:ext cx="416700" cy="1002880"/>
          </a:xfrm>
          <a:prstGeom prst="rect">
            <a:avLst/>
          </a:prstGeom>
        </p:spPr>
      </p:pic>
      <p:pic>
        <p:nvPicPr>
          <p:cNvPr id="19" name="图片 18" descr="图片包含 浅色&#10;&#10;已生成高可信度的说明">
            <a:extLst>
              <a:ext uri="{FF2B5EF4-FFF2-40B4-BE49-F238E27FC236}">
                <a16:creationId xmlns:a16="http://schemas.microsoft.com/office/drawing/2014/main" id="{C9612D4D-EF8C-4730-A3DA-9B28DDE45E89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flipH="1">
            <a:off x="5308295" y="4720811"/>
            <a:ext cx="416700" cy="1002880"/>
          </a:xfrm>
          <a:prstGeom prst="rect">
            <a:avLst/>
          </a:prstGeom>
        </p:spPr>
      </p:pic>
      <p:pic>
        <p:nvPicPr>
          <p:cNvPr id="27" name="图片 26" descr="图片包含 浅色&#10;&#10;已生成高可信度的说明">
            <a:extLst>
              <a:ext uri="{FF2B5EF4-FFF2-40B4-BE49-F238E27FC236}">
                <a16:creationId xmlns:a16="http://schemas.microsoft.com/office/drawing/2014/main" id="{3610F951-29F5-418F-B4C8-5938AEDAD1A9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flipH="1">
            <a:off x="7482049" y="4830057"/>
            <a:ext cx="416700" cy="1002880"/>
          </a:xfrm>
          <a:prstGeom prst="rect">
            <a:avLst/>
          </a:prstGeom>
        </p:spPr>
      </p:pic>
      <p:pic>
        <p:nvPicPr>
          <p:cNvPr id="28" name="图片 27" descr="图片包含 浅色&#10;&#10;已生成高可信度的说明">
            <a:extLst>
              <a:ext uri="{FF2B5EF4-FFF2-40B4-BE49-F238E27FC236}">
                <a16:creationId xmlns:a16="http://schemas.microsoft.com/office/drawing/2014/main" id="{74213687-5A7A-42EB-B6FC-D2A7813962BD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flipH="1">
            <a:off x="5609189" y="5064845"/>
            <a:ext cx="289311" cy="696291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D7A43B00-6CA2-44F3-B0B4-321734199700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2" t="69697" r="39377" b="20439"/>
          <a:stretch/>
        </p:blipFill>
        <p:spPr>
          <a:xfrm flipH="1">
            <a:off x="5170184" y="5057659"/>
            <a:ext cx="545577" cy="763679"/>
          </a:xfrm>
          <a:prstGeom prst="rect">
            <a:avLst/>
          </a:prstGeom>
        </p:spPr>
      </p:pic>
      <p:pic>
        <p:nvPicPr>
          <p:cNvPr id="30" name="图片 29" descr="图片包含 浅色&#10;&#10;已生成高可信度的说明">
            <a:extLst>
              <a:ext uri="{FF2B5EF4-FFF2-40B4-BE49-F238E27FC236}">
                <a16:creationId xmlns:a16="http://schemas.microsoft.com/office/drawing/2014/main" id="{B6666793-625C-42B2-A0C8-C55F809A32DB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rot="20387316" flipH="1">
            <a:off x="7348067" y="4871161"/>
            <a:ext cx="416700" cy="1002880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520E304B-9CB1-4537-9B4D-EE8F7F2D5895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2" t="69697" r="39314" b="15293"/>
          <a:stretch/>
        </p:blipFill>
        <p:spPr>
          <a:xfrm rot="21249650">
            <a:off x="6936436" y="5140173"/>
            <a:ext cx="407659" cy="857489"/>
          </a:xfrm>
          <a:prstGeom prst="rect">
            <a:avLst/>
          </a:prstGeom>
        </p:spPr>
      </p:pic>
      <p:pic>
        <p:nvPicPr>
          <p:cNvPr id="34" name="图片 33" descr="图片包含 浅色&#10;&#10;已生成高可信度的说明">
            <a:extLst>
              <a:ext uri="{FF2B5EF4-FFF2-40B4-BE49-F238E27FC236}">
                <a16:creationId xmlns:a16="http://schemas.microsoft.com/office/drawing/2014/main" id="{718AB133-270E-4E58-BBDF-3220349223F5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>
            <a:off x="9413242" y="4590453"/>
            <a:ext cx="416700" cy="1002880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D2973E52-F015-40FF-81A0-034DF39E34C0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2" t="69697" r="38916" b="19508"/>
          <a:stretch/>
        </p:blipFill>
        <p:spPr>
          <a:xfrm flipH="1">
            <a:off x="8751845" y="4629027"/>
            <a:ext cx="596003" cy="835712"/>
          </a:xfrm>
          <a:prstGeom prst="rect">
            <a:avLst/>
          </a:prstGeom>
        </p:spPr>
      </p:pic>
      <p:pic>
        <p:nvPicPr>
          <p:cNvPr id="36" name="图片 35" descr="图片包含 浅色&#10;&#10;已生成高可信度的说明">
            <a:extLst>
              <a:ext uri="{FF2B5EF4-FFF2-40B4-BE49-F238E27FC236}">
                <a16:creationId xmlns:a16="http://schemas.microsoft.com/office/drawing/2014/main" id="{907CB245-6415-4248-8A41-8642D2736312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rot="20387316" flipH="1">
            <a:off x="9212118" y="4554011"/>
            <a:ext cx="416700" cy="1002880"/>
          </a:xfrm>
          <a:prstGeom prst="rect">
            <a:avLst/>
          </a:prstGeom>
        </p:spPr>
      </p:pic>
      <p:grpSp>
        <p:nvGrpSpPr>
          <p:cNvPr id="4" name="PA_组合 3">
            <a:extLst>
              <a:ext uri="{FF2B5EF4-FFF2-40B4-BE49-F238E27FC236}">
                <a16:creationId xmlns:a16="http://schemas.microsoft.com/office/drawing/2014/main" id="{AD163B0E-CC79-4A50-9294-89815628C39C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10672516" y="4302689"/>
            <a:ext cx="831851" cy="2381251"/>
            <a:chOff x="10672515" y="4302689"/>
            <a:chExt cx="831851" cy="2381251"/>
          </a:xfrm>
        </p:grpSpPr>
        <p:sp>
          <p:nvSpPr>
            <p:cNvPr id="2" name="任意多边形: 形状 1">
              <a:extLst>
                <a:ext uri="{FF2B5EF4-FFF2-40B4-BE49-F238E27FC236}">
                  <a16:creationId xmlns:a16="http://schemas.microsoft.com/office/drawing/2014/main" id="{0B969A09-9698-43D8-BFCF-F7E473183577}"/>
                </a:ext>
              </a:extLst>
            </p:cNvPr>
            <p:cNvSpPr/>
            <p:nvPr/>
          </p:nvSpPr>
          <p:spPr>
            <a:xfrm>
              <a:off x="10672515" y="4302689"/>
              <a:ext cx="831851" cy="2381251"/>
            </a:xfrm>
            <a:custGeom>
              <a:avLst/>
              <a:gdLst/>
              <a:ahLst/>
              <a:cxnLst/>
              <a:rect l="0" t="0" r="0" b="0"/>
              <a:pathLst>
                <a:path w="831851" h="2381251">
                  <a:moveTo>
                    <a:pt x="0" y="0"/>
                  </a:moveTo>
                  <a:lnTo>
                    <a:pt x="831850" y="0"/>
                  </a:lnTo>
                  <a:lnTo>
                    <a:pt x="831850" y="2381250"/>
                  </a:lnTo>
                  <a:lnTo>
                    <a:pt x="0" y="2381250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>
                <a:solidFill>
                  <a:srgbClr val="FFFFFF"/>
                </a:solidFill>
                <a:latin typeface="Helvetica" panose="020F0502020204030204"/>
                <a:cs typeface="Helvetica"/>
                <a:sym typeface="+mn-lt"/>
              </a:endParaRPr>
            </a:p>
          </p:txBody>
        </p:sp>
        <p:pic>
          <p:nvPicPr>
            <p:cNvPr id="14" name="PA_图片 13">
              <a:extLst>
                <a:ext uri="{FF2B5EF4-FFF2-40B4-BE49-F238E27FC236}">
                  <a16:creationId xmlns:a16="http://schemas.microsoft.com/office/drawing/2014/main" id="{FA2F858C-6DD2-494F-82B3-4859ECA79563}"/>
                </a:ext>
              </a:extLst>
            </p:cNvPr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10672515" y="4302689"/>
              <a:ext cx="552450" cy="1162050"/>
            </a:xfrm>
            <a:prstGeom prst="rect">
              <a:avLst/>
            </a:prstGeom>
          </p:spPr>
        </p:pic>
      </p:grpSp>
      <p:grpSp>
        <p:nvGrpSpPr>
          <p:cNvPr id="6" name="PA_组合 5">
            <a:extLst>
              <a:ext uri="{FF2B5EF4-FFF2-40B4-BE49-F238E27FC236}">
                <a16:creationId xmlns:a16="http://schemas.microsoft.com/office/drawing/2014/main" id="{AD9DEF19-B8B6-4E18-9C3B-435BC1DE3E44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9553717" y="4329737"/>
            <a:ext cx="781051" cy="2381251"/>
            <a:chOff x="9553716" y="4329737"/>
            <a:chExt cx="781051" cy="2381251"/>
          </a:xfrm>
        </p:grpSpPr>
        <p:sp>
          <p:nvSpPr>
            <p:cNvPr id="5" name="任意多边形: 形状 4">
              <a:extLst>
                <a:ext uri="{FF2B5EF4-FFF2-40B4-BE49-F238E27FC236}">
                  <a16:creationId xmlns:a16="http://schemas.microsoft.com/office/drawing/2014/main" id="{7EFC145D-6C97-4D5B-8429-2CA79A576441}"/>
                </a:ext>
              </a:extLst>
            </p:cNvPr>
            <p:cNvSpPr/>
            <p:nvPr/>
          </p:nvSpPr>
          <p:spPr>
            <a:xfrm>
              <a:off x="9553716" y="4329737"/>
              <a:ext cx="781051" cy="2381251"/>
            </a:xfrm>
            <a:custGeom>
              <a:avLst/>
              <a:gdLst/>
              <a:ahLst/>
              <a:cxnLst/>
              <a:rect l="0" t="0" r="0" b="0"/>
              <a:pathLst>
                <a:path w="781051" h="2381251">
                  <a:moveTo>
                    <a:pt x="0" y="0"/>
                  </a:moveTo>
                  <a:lnTo>
                    <a:pt x="781050" y="0"/>
                  </a:lnTo>
                  <a:lnTo>
                    <a:pt x="781050" y="2381250"/>
                  </a:lnTo>
                  <a:lnTo>
                    <a:pt x="0" y="2381250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>
                <a:solidFill>
                  <a:srgbClr val="FFFFFF"/>
                </a:solidFill>
                <a:latin typeface="Helvetica" panose="020F0502020204030204"/>
                <a:cs typeface="Helvetica"/>
                <a:sym typeface="+mn-lt"/>
              </a:endParaRPr>
            </a:p>
          </p:txBody>
        </p:sp>
        <p:pic>
          <p:nvPicPr>
            <p:cNvPr id="33" name="PA_图片 32">
              <a:extLst>
                <a:ext uri="{FF2B5EF4-FFF2-40B4-BE49-F238E27FC236}">
                  <a16:creationId xmlns:a16="http://schemas.microsoft.com/office/drawing/2014/main" id="{AEAF34C4-983B-4CBC-9BA6-11174B39E210}"/>
                </a:ext>
              </a:extLst>
            </p:cNvPr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9553716" y="4329737"/>
              <a:ext cx="552450" cy="1162050"/>
            </a:xfrm>
            <a:prstGeom prst="rect">
              <a:avLst/>
            </a:prstGeom>
          </p:spPr>
        </p:pic>
      </p:grpSp>
      <p:grpSp>
        <p:nvGrpSpPr>
          <p:cNvPr id="8" name="PA_组合 7">
            <a:extLst>
              <a:ext uri="{FF2B5EF4-FFF2-40B4-BE49-F238E27FC236}">
                <a16:creationId xmlns:a16="http://schemas.microsoft.com/office/drawing/2014/main" id="{E85E6B82-67A9-404D-BF8F-1E121BB784AB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7792568" y="4483821"/>
            <a:ext cx="908051" cy="2254251"/>
            <a:chOff x="7792567" y="4483820"/>
            <a:chExt cx="908051" cy="2254251"/>
          </a:xfrm>
        </p:grpSpPr>
        <p:sp>
          <p:nvSpPr>
            <p:cNvPr id="7" name="任意多边形: 形状 6">
              <a:extLst>
                <a:ext uri="{FF2B5EF4-FFF2-40B4-BE49-F238E27FC236}">
                  <a16:creationId xmlns:a16="http://schemas.microsoft.com/office/drawing/2014/main" id="{BB5842F2-1197-4380-B784-1B4A5F5E8094}"/>
                </a:ext>
              </a:extLst>
            </p:cNvPr>
            <p:cNvSpPr/>
            <p:nvPr/>
          </p:nvSpPr>
          <p:spPr>
            <a:xfrm>
              <a:off x="7792567" y="4483820"/>
              <a:ext cx="908051" cy="2254251"/>
            </a:xfrm>
            <a:custGeom>
              <a:avLst/>
              <a:gdLst/>
              <a:ahLst/>
              <a:cxnLst/>
              <a:rect l="0" t="0" r="0" b="0"/>
              <a:pathLst>
                <a:path w="908051" h="2254251">
                  <a:moveTo>
                    <a:pt x="0" y="0"/>
                  </a:moveTo>
                  <a:lnTo>
                    <a:pt x="908050" y="0"/>
                  </a:lnTo>
                  <a:lnTo>
                    <a:pt x="908050" y="2254250"/>
                  </a:lnTo>
                  <a:lnTo>
                    <a:pt x="0" y="2254250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>
                <a:solidFill>
                  <a:srgbClr val="FFFFFF"/>
                </a:solidFill>
                <a:latin typeface="Helvetica" panose="020F0502020204030204"/>
                <a:cs typeface="Helvetica"/>
                <a:sym typeface="+mn-lt"/>
              </a:endParaRPr>
            </a:p>
          </p:txBody>
        </p:sp>
        <p:pic>
          <p:nvPicPr>
            <p:cNvPr id="26" name="PA_图片 25">
              <a:extLst>
                <a:ext uri="{FF2B5EF4-FFF2-40B4-BE49-F238E27FC236}">
                  <a16:creationId xmlns:a16="http://schemas.microsoft.com/office/drawing/2014/main" id="{69D14D44-1719-4762-A3DD-38EAAE707E1C}"/>
                </a:ext>
              </a:extLst>
            </p:cNvPr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8148168" y="4483820"/>
              <a:ext cx="552450" cy="1162050"/>
            </a:xfrm>
            <a:prstGeom prst="rect">
              <a:avLst/>
            </a:prstGeom>
          </p:spPr>
        </p:pic>
      </p:grpSp>
      <p:grpSp>
        <p:nvGrpSpPr>
          <p:cNvPr id="12" name="PA_组合 11">
            <a:extLst>
              <a:ext uri="{FF2B5EF4-FFF2-40B4-BE49-F238E27FC236}">
                <a16:creationId xmlns:a16="http://schemas.microsoft.com/office/drawing/2014/main" id="{9176319A-5153-43B6-BC56-25572D7189E7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6382809" y="4883715"/>
            <a:ext cx="858403" cy="1963119"/>
            <a:chOff x="6382808" y="4883715"/>
            <a:chExt cx="858403" cy="1963118"/>
          </a:xfrm>
        </p:grpSpPr>
        <p:sp>
          <p:nvSpPr>
            <p:cNvPr id="10" name="任意多边形: 形状 9">
              <a:extLst>
                <a:ext uri="{FF2B5EF4-FFF2-40B4-BE49-F238E27FC236}">
                  <a16:creationId xmlns:a16="http://schemas.microsoft.com/office/drawing/2014/main" id="{7BE14995-9583-4464-A171-2E57CCDF0849}"/>
                </a:ext>
              </a:extLst>
            </p:cNvPr>
            <p:cNvSpPr/>
            <p:nvPr/>
          </p:nvSpPr>
          <p:spPr>
            <a:xfrm>
              <a:off x="6382808" y="4883715"/>
              <a:ext cx="858403" cy="1963118"/>
            </a:xfrm>
            <a:custGeom>
              <a:avLst/>
              <a:gdLst/>
              <a:ahLst/>
              <a:cxnLst/>
              <a:rect l="0" t="0" r="0" b="0"/>
              <a:pathLst>
                <a:path w="858403" h="1963118">
                  <a:moveTo>
                    <a:pt x="0" y="0"/>
                  </a:moveTo>
                  <a:lnTo>
                    <a:pt x="858402" y="0"/>
                  </a:lnTo>
                  <a:lnTo>
                    <a:pt x="858402" y="1963117"/>
                  </a:lnTo>
                  <a:lnTo>
                    <a:pt x="0" y="1963117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>
                <a:solidFill>
                  <a:srgbClr val="FFFFFF"/>
                </a:solidFill>
                <a:latin typeface="Helvetica" panose="020F0502020204030204"/>
                <a:cs typeface="Helvetica"/>
                <a:sym typeface="+mn-lt"/>
              </a:endParaRPr>
            </a:p>
          </p:txBody>
        </p:sp>
        <p:pic>
          <p:nvPicPr>
            <p:cNvPr id="31" name="PA_图片 30" descr="图片包含 浅色&#10;&#10;已生成高可信度的说明">
              <a:extLst>
                <a:ext uri="{FF2B5EF4-FFF2-40B4-BE49-F238E27FC236}">
                  <a16:creationId xmlns:a16="http://schemas.microsoft.com/office/drawing/2014/main" id="{A5305E55-1013-4AF0-A1EA-382B6C8DFE30}"/>
                </a:ext>
              </a:extLst>
            </p:cNvPr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 rot="1162036" flipH="1">
              <a:off x="6670013" y="4924433"/>
              <a:ext cx="416700" cy="1002880"/>
            </a:xfrm>
            <a:prstGeom prst="rect">
              <a:avLst/>
            </a:prstGeom>
          </p:spPr>
        </p:pic>
      </p:grpSp>
      <p:grpSp>
        <p:nvGrpSpPr>
          <p:cNvPr id="38" name="PA_组合 37">
            <a:extLst>
              <a:ext uri="{FF2B5EF4-FFF2-40B4-BE49-F238E27FC236}">
                <a16:creationId xmlns:a16="http://schemas.microsoft.com/office/drawing/2014/main" id="{7E26671C-C9AC-4723-9368-0CA5A046AC42}"/>
              </a:ext>
            </a:extLst>
          </p:cNvPr>
          <p:cNvGrpSpPr/>
          <p:nvPr>
            <p:custDataLst>
              <p:tags r:id="rId6"/>
            </p:custDataLst>
          </p:nvPr>
        </p:nvGrpSpPr>
        <p:grpSpPr>
          <a:xfrm>
            <a:off x="4287533" y="4483821"/>
            <a:ext cx="882651" cy="2279651"/>
            <a:chOff x="4287532" y="4483820"/>
            <a:chExt cx="882651" cy="2279651"/>
          </a:xfrm>
        </p:grpSpPr>
        <p:sp>
          <p:nvSpPr>
            <p:cNvPr id="37" name="任意多边形: 形状 36">
              <a:extLst>
                <a:ext uri="{FF2B5EF4-FFF2-40B4-BE49-F238E27FC236}">
                  <a16:creationId xmlns:a16="http://schemas.microsoft.com/office/drawing/2014/main" id="{3C512615-5A9C-41E0-B82C-30502083423C}"/>
                </a:ext>
              </a:extLst>
            </p:cNvPr>
            <p:cNvSpPr/>
            <p:nvPr/>
          </p:nvSpPr>
          <p:spPr>
            <a:xfrm>
              <a:off x="4287532" y="4483820"/>
              <a:ext cx="882651" cy="2279651"/>
            </a:xfrm>
            <a:custGeom>
              <a:avLst/>
              <a:gdLst/>
              <a:ahLst/>
              <a:cxnLst/>
              <a:rect l="0" t="0" r="0" b="0"/>
              <a:pathLst>
                <a:path w="882651" h="2279651">
                  <a:moveTo>
                    <a:pt x="0" y="0"/>
                  </a:moveTo>
                  <a:lnTo>
                    <a:pt x="882650" y="0"/>
                  </a:lnTo>
                  <a:lnTo>
                    <a:pt x="882650" y="2279650"/>
                  </a:lnTo>
                  <a:lnTo>
                    <a:pt x="0" y="2279650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>
                <a:solidFill>
                  <a:srgbClr val="FFFFFF"/>
                </a:solidFill>
                <a:latin typeface="Helvetica" panose="020F0502020204030204"/>
                <a:cs typeface="Helvetica"/>
                <a:sym typeface="+mn-lt"/>
              </a:endParaRPr>
            </a:p>
          </p:txBody>
        </p:sp>
        <p:pic>
          <p:nvPicPr>
            <p:cNvPr id="21" name="PA_图片 20">
              <a:extLst>
                <a:ext uri="{FF2B5EF4-FFF2-40B4-BE49-F238E27FC236}">
                  <a16:creationId xmlns:a16="http://schemas.microsoft.com/office/drawing/2014/main" id="{472677F7-D98E-4C2F-A926-8527DEF0C3BE}"/>
                </a:ext>
              </a:extLst>
            </p:cNvPr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4617733" y="4483820"/>
              <a:ext cx="552450" cy="11620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83588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9000">
        <p14:vortex dir="r"/>
      </p:transition>
    </mc:Choice>
    <mc:Fallback xmlns="">
      <p:transition spd="slow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1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1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3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4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500"/>
                            </p:stCondLst>
                            <p:childTnLst>
                              <p:par>
                                <p:cTn id="14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2500"/>
                            </p:stCondLst>
                            <p:childTnLst>
                              <p:par>
                                <p:cTn id="156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4600"/>
                            </p:stCondLst>
                            <p:childTnLst>
                              <p:par>
                                <p:cTn id="163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100"/>
                            </p:stCondLst>
                            <p:childTnLst>
                              <p:par>
                                <p:cTn id="172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73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4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76" dur="1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7" dur="5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6100"/>
                            </p:stCondLst>
                            <p:childTnLst>
                              <p:par>
                                <p:cTn id="179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500"/>
                                  </p:iterate>
                                  <p:childTnLst>
                                    <p:animMotion origin="layout" path="M -2.70833E-6 4.44444E-6 L -2.70833E-6 -0.07223 " pathEditMode="relative" rAng="0" ptsTypes="AA">
                                      <p:cBhvr>
                                        <p:cTn id="18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8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5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-211757" y="-137974"/>
            <a:ext cx="1121664" cy="122888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sp>
        <p:nvSpPr>
          <p:cNvPr id="37" name="Text Box 6"/>
          <p:cNvSpPr txBox="1">
            <a:spLocks noChangeArrowheads="1"/>
          </p:cNvSpPr>
          <p:nvPr/>
        </p:nvSpPr>
        <p:spPr bwMode="auto">
          <a:xfrm>
            <a:off x="993837" y="450505"/>
            <a:ext cx="1008498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chi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altLang="vi-VN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8AB121B-8986-440C-AEF8-4F7F0762BEAE}"/>
              </a:ext>
            </a:extLst>
          </p:cNvPr>
          <p:cNvSpPr txBox="1"/>
          <p:nvPr/>
        </p:nvSpPr>
        <p:spPr>
          <a:xfrm>
            <a:off x="3046034" y="1909128"/>
            <a:ext cx="5007362" cy="30397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vi-VN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ượ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  <a:p>
            <a:pPr eaLnBrk="1" hangingPunct="1"/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</a:t>
            </a:r>
          </a:p>
          <a:p>
            <a:pPr eaLnBrk="1" hangingPunct="1"/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lật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đật</a:t>
            </a:r>
            <a:endParaRPr lang="en-US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Chui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2D4E5C0-0098-486F-BD2C-765F9B4C5467}"/>
              </a:ext>
            </a:extLst>
          </p:cNvPr>
          <p:cNvCxnSpPr>
            <a:cxnSpLocks/>
          </p:cNvCxnSpPr>
          <p:nvPr/>
        </p:nvCxnSpPr>
        <p:spPr>
          <a:xfrm>
            <a:off x="3165306" y="2448340"/>
            <a:ext cx="283989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DFDDA79-4207-4DB9-A334-4E9BD5BA248A}"/>
              </a:ext>
            </a:extLst>
          </p:cNvPr>
          <p:cNvCxnSpPr>
            <a:cxnSpLocks/>
          </p:cNvCxnSpPr>
          <p:nvPr/>
        </p:nvCxnSpPr>
        <p:spPr>
          <a:xfrm>
            <a:off x="3165306" y="3050332"/>
            <a:ext cx="125183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A4B82C9-75B8-4CC0-B776-845FC4EC08AF}"/>
              </a:ext>
            </a:extLst>
          </p:cNvPr>
          <p:cNvCxnSpPr>
            <a:cxnSpLocks/>
          </p:cNvCxnSpPr>
          <p:nvPr/>
        </p:nvCxnSpPr>
        <p:spPr>
          <a:xfrm>
            <a:off x="3165306" y="3587045"/>
            <a:ext cx="146191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EBE6619-667A-4984-B551-7BE6A8F73E3F}"/>
              </a:ext>
            </a:extLst>
          </p:cNvPr>
          <p:cNvCxnSpPr>
            <a:cxnSpLocks/>
          </p:cNvCxnSpPr>
          <p:nvPr/>
        </p:nvCxnSpPr>
        <p:spPr>
          <a:xfrm>
            <a:off x="3165306" y="4130385"/>
            <a:ext cx="355771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-211757" y="-137974"/>
            <a:ext cx="1121664" cy="122888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sp>
        <p:nvSpPr>
          <p:cNvPr id="23" name="Text Box 6"/>
          <p:cNvSpPr txBox="1">
            <a:spLocks noChangeArrowheads="1"/>
          </p:cNvSpPr>
          <p:nvPr/>
        </p:nvSpPr>
        <p:spPr bwMode="auto">
          <a:xfrm>
            <a:off x="1104900" y="419768"/>
            <a:ext cx="1005343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None/>
            </a:pP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Dựa</a:t>
            </a:r>
            <a:r>
              <a:rPr lang="en-US" sz="3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3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khổ</a:t>
            </a:r>
            <a:r>
              <a:rPr lang="en-US" sz="3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3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 </a:t>
            </a:r>
            <a:r>
              <a:rPr lang="en-US" sz="3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3, </a:t>
            </a:r>
            <a:r>
              <a:rPr lang="en-US" sz="3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3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3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3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từng</a:t>
            </a:r>
            <a:r>
              <a:rPr lang="en-US" sz="3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3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3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cơn</a:t>
            </a:r>
            <a:r>
              <a:rPr lang="en-US" sz="3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mưa</a:t>
            </a:r>
            <a:r>
              <a:rPr lang="en-US" sz="3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3C5234CD-1A56-40E4-831E-81EA6FDB61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7314850"/>
              </p:ext>
            </p:extLst>
          </p:nvPr>
        </p:nvGraphicFramePr>
        <p:xfrm>
          <a:off x="781878" y="1735784"/>
          <a:ext cx="10494600" cy="29958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98200">
                  <a:extLst>
                    <a:ext uri="{9D8B030D-6E8A-4147-A177-3AD203B41FA5}">
                      <a16:colId xmlns:a16="http://schemas.microsoft.com/office/drawing/2014/main" val="2911227418"/>
                    </a:ext>
                  </a:extLst>
                </a:gridCol>
                <a:gridCol w="3498200">
                  <a:extLst>
                    <a:ext uri="{9D8B030D-6E8A-4147-A177-3AD203B41FA5}">
                      <a16:colId xmlns:a16="http://schemas.microsoft.com/office/drawing/2014/main" val="1312358728"/>
                    </a:ext>
                  </a:extLst>
                </a:gridCol>
                <a:gridCol w="3498200">
                  <a:extLst>
                    <a:ext uri="{9D8B030D-6E8A-4147-A177-3AD203B41FA5}">
                      <a16:colId xmlns:a16="http://schemas.microsoft.com/office/drawing/2014/main" val="455092549"/>
                    </a:ext>
                  </a:extLst>
                </a:gridCol>
              </a:tblGrid>
              <a:tr h="1052149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lá</a:t>
                      </a:r>
                      <a:endParaRPr lang="en-US" sz="2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gió</a:t>
                      </a:r>
                      <a:endParaRPr lang="en-US" sz="2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Chớ</a:t>
                      </a:r>
                      <a:r>
                        <a:rPr lang="en-US" altLang="en-US" sz="28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endParaRPr lang="en-US" sz="2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131976"/>
                  </a:ext>
                </a:extLst>
              </a:tr>
              <a:tr h="1943680"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CFFF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CFFF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CFFF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5741670"/>
                  </a:ext>
                </a:extLst>
              </a:tr>
            </a:tbl>
          </a:graphicData>
        </a:graphic>
      </p:graphicFrame>
      <p:sp>
        <p:nvSpPr>
          <p:cNvPr id="39" name="TextBox 38">
            <a:extLst>
              <a:ext uri="{FF2B5EF4-FFF2-40B4-BE49-F238E27FC236}">
                <a16:creationId xmlns:a16="http://schemas.microsoft.com/office/drawing/2014/main" id="{B313AE62-4722-4031-BB20-7E73F5E38592}"/>
              </a:ext>
            </a:extLst>
          </p:cNvPr>
          <p:cNvSpPr txBox="1"/>
          <p:nvPr/>
        </p:nvSpPr>
        <p:spPr>
          <a:xfrm>
            <a:off x="915522" y="2782669"/>
            <a:ext cx="2951922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lá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xoè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tay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hứng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làn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mát</a:t>
            </a:r>
            <a:endParaRPr lang="en-US" sz="2600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8C9702D-9391-4C8A-883A-95E003312773}"/>
              </a:ext>
            </a:extLst>
          </p:cNvPr>
          <p:cNvSpPr txBox="1"/>
          <p:nvPr/>
        </p:nvSpPr>
        <p:spPr>
          <a:xfrm>
            <a:off x="4240697" y="2782668"/>
            <a:ext cx="2951922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Gió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reo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gió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hát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giọng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trầm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giọng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cao</a:t>
            </a:r>
            <a:endParaRPr lang="en-US" sz="2600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482CA97-BCB5-42C9-86DD-10179FD3D91D}"/>
              </a:ext>
            </a:extLst>
          </p:cNvPr>
          <p:cNvSpPr txBox="1"/>
          <p:nvPr/>
        </p:nvSpPr>
        <p:spPr>
          <a:xfrm>
            <a:off x="7883386" y="2782668"/>
            <a:ext cx="2951922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Chớ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chớ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chớ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dồn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sấm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rào</a:t>
            </a:r>
            <a:endParaRPr lang="en-US" sz="2600" b="1" dirty="0"/>
          </a:p>
        </p:txBody>
      </p:sp>
    </p:spTree>
    <p:extLst>
      <p:ext uri="{BB962C8B-B14F-4D97-AF65-F5344CB8AC3E}">
        <p14:creationId xmlns:p14="http://schemas.microsoft.com/office/powerpoint/2010/main" val="3932179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-211757" y="-137974"/>
            <a:ext cx="1121664" cy="122888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1560944" y="582667"/>
            <a:ext cx="905326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None/>
            </a:pP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vi-VN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7" descr="mưa">
            <a:extLst>
              <a:ext uri="{FF2B5EF4-FFF2-40B4-BE49-F238E27FC236}">
                <a16:creationId xmlns:a16="http://schemas.microsoft.com/office/drawing/2014/main" id="{DD374921-2CC1-4E65-90DC-3272B813B2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4630"/>
          <a:stretch>
            <a:fillRect/>
          </a:stretch>
        </p:blipFill>
        <p:spPr bwMode="auto">
          <a:xfrm>
            <a:off x="6087578" y="1994158"/>
            <a:ext cx="5155096" cy="4134486"/>
          </a:xfrm>
          <a:prstGeom prst="rect">
            <a:avLst/>
          </a:prstGeom>
          <a:noFill/>
          <a:ln w="19050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AC66F6F-BA9A-4F3A-9E1A-6624F7448C31}"/>
              </a:ext>
            </a:extLst>
          </p:cNvPr>
          <p:cNvSpPr/>
          <p:nvPr/>
        </p:nvSpPr>
        <p:spPr>
          <a:xfrm>
            <a:off x="751344" y="1990004"/>
            <a:ext cx="5155096" cy="4131009"/>
          </a:xfrm>
          <a:prstGeom prst="roundRect">
            <a:avLst/>
          </a:prstGeom>
          <a:ln w="28575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260170D-7A33-429D-925F-8BA0E0D484BC}"/>
              </a:ext>
            </a:extLst>
          </p:cNvPr>
          <p:cNvSpPr txBox="1"/>
          <p:nvPr/>
        </p:nvSpPr>
        <p:spPr>
          <a:xfrm>
            <a:off x="751344" y="2347348"/>
            <a:ext cx="4901921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450" algn="just"/>
            <a:r>
              <a:rPr lang="nl-NL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Cả nhà ngồi bên bếp lửa, bà xâu kim, chị ngồi đọc sách, mẹ làm bánh khoai.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Khung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đình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thật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ấm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áp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mặc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dù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bên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ngoài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trời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mưa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gió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75791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0" dur="1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" grpId="0" animBg="1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-211757" y="-137974"/>
            <a:ext cx="1121664" cy="122888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1560944" y="582667"/>
            <a:ext cx="905326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None/>
            </a:pP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nl-NL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 sao mọi  người lại thương bác ếch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vi-VN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AutoShape 4">
            <a:extLst>
              <a:ext uri="{FF2B5EF4-FFF2-40B4-BE49-F238E27FC236}">
                <a16:creationId xmlns:a16="http://schemas.microsoft.com/office/drawing/2014/main" id="{B63B28C6-0C74-4E4F-BB43-EF0B1CB181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7108" y="2266122"/>
            <a:ext cx="8610600" cy="1981200"/>
          </a:xfrm>
          <a:prstGeom prst="flowChartAlternateProcess">
            <a:avLst/>
          </a:prstGeom>
          <a:solidFill>
            <a:schemeClr val="bg1"/>
          </a:solidFill>
          <a:ln w="28575">
            <a:solidFill>
              <a:srgbClr val="000099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ếch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lặn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lội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/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cụm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/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phất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99196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-211757" y="-137974"/>
            <a:ext cx="1121664" cy="122888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1569366" y="521520"/>
            <a:ext cx="905326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None/>
            </a:pP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lang="nl-NL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ảnh của bác ếch gợi cho em nhớ tới ai ?</a:t>
            </a:r>
            <a:endParaRPr lang="en-US" altLang="vi-VN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AutoShape 4">
            <a:extLst>
              <a:ext uri="{FF2B5EF4-FFF2-40B4-BE49-F238E27FC236}">
                <a16:creationId xmlns:a16="http://schemas.microsoft.com/office/drawing/2014/main" id="{6C619C48-FF31-4642-A60F-8D33C8BA67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64997" y="1933011"/>
            <a:ext cx="8915400" cy="2209800"/>
          </a:xfrm>
          <a:prstGeom prst="flowChartAlternateProcess">
            <a:avLst/>
          </a:prstGeom>
          <a:solidFill>
            <a:schemeClr val="bg1"/>
          </a:solidFill>
          <a:ln w="28575">
            <a:solidFill>
              <a:srgbClr val="000099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+ Hình ảnh bác ếch gợi cho ta nghĩ </a:t>
            </a:r>
          </a:p>
          <a:p>
            <a:pPr eaLnBrk="1" hangingPunct="1"/>
            <a:r>
              <a:rPr lang="en-US" alt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đến những bác nông dân, trời mưa</a:t>
            </a:r>
          </a:p>
          <a:p>
            <a:pPr eaLnBrk="1" hangingPunct="1"/>
            <a:r>
              <a:rPr lang="en-US" alt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vẫn lặn lội làm việc ngoài đồng.</a:t>
            </a:r>
          </a:p>
        </p:txBody>
      </p:sp>
      <p:sp>
        <p:nvSpPr>
          <p:cNvPr id="14" name="Text Box 6">
            <a:extLst>
              <a:ext uri="{FF2B5EF4-FFF2-40B4-BE49-F238E27FC236}">
                <a16:creationId xmlns:a16="http://schemas.microsoft.com/office/drawing/2014/main" id="{D934AAB4-4AF7-4E80-8B6D-C8CA800200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7129" y="4707467"/>
            <a:ext cx="905326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None/>
            </a:pP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6: </a:t>
            </a:r>
            <a:r>
              <a:rPr lang="nl-NL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thích khổ thơ nào nhất trong bài? Vì sao ?</a:t>
            </a:r>
            <a:endParaRPr lang="en-US" altLang="vi-VN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5572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427" name="Tieng ve keu.mp3">
            <a:hlinkClick r:id="" action="ppaction://media"/>
            <a:extLst>
              <a:ext uri="{FF2B5EF4-FFF2-40B4-BE49-F238E27FC236}">
                <a16:creationId xmlns:a16="http://schemas.microsoft.com/office/drawing/2014/main" id="{56EA4721-B984-4CE9-93AA-4AAE72BB5A96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4600" y="708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ạt mưa | Đồng dao Hạt mưa | Bài thơ Hạt mưa hạt móc">
            <a:extLst>
              <a:ext uri="{FF2B5EF4-FFF2-40B4-BE49-F238E27FC236}">
                <a16:creationId xmlns:a16="http://schemas.microsoft.com/office/drawing/2014/main" id="{86852EBF-D273-4412-B5D2-4887DEFCC4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403" y="368540"/>
            <a:ext cx="5486399" cy="4924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8F76569-CC4E-4A39-B134-6CE20A0ECF29}"/>
              </a:ext>
            </a:extLst>
          </p:cNvPr>
          <p:cNvSpPr txBox="1"/>
          <p:nvPr/>
        </p:nvSpPr>
        <p:spPr>
          <a:xfrm>
            <a:off x="5896802" y="611559"/>
            <a:ext cx="5116169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Tôi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trời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xuống</a:t>
            </a:r>
            <a:endParaRPr lang="en-US" sz="3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Tôi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uống</a:t>
            </a:r>
            <a:endParaRPr lang="en-US" sz="3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ruộng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dễ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cày</a:t>
            </a:r>
            <a:endParaRPr lang="en-US" sz="3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đầy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dòng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sông</a:t>
            </a:r>
            <a:endParaRPr lang="en-US" sz="3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lòng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mát</a:t>
            </a:r>
            <a:endParaRPr lang="en-US" sz="3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1217930" algn="just"/>
            <a:r>
              <a:rPr lang="en-US" sz="36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36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Tôi</a:t>
            </a:r>
            <a:r>
              <a:rPr lang="en-US" sz="36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6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36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3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04E357B-2A91-4527-B1B5-4B52967224BF}"/>
              </a:ext>
            </a:extLst>
          </p:cNvPr>
          <p:cNvSpPr txBox="1"/>
          <p:nvPr/>
        </p:nvSpPr>
        <p:spPr>
          <a:xfrm>
            <a:off x="8888896" y="4133897"/>
            <a:ext cx="124570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Mưa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89" fill="hold"/>
                                        <p:tgtEl>
                                          <p:spTgt spid="1884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8427"/>
                </p:tgtEl>
              </p:cMediaNode>
            </p:audio>
          </p:childTnLst>
        </p:cTn>
      </p:par>
    </p:tnLst>
    <p:bldLst>
      <p:bldP spid="9" grpId="0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-211757" y="-137974"/>
            <a:ext cx="1121664" cy="122888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sp>
        <p:nvSpPr>
          <p:cNvPr id="14" name="Text Box 6">
            <a:extLst>
              <a:ext uri="{FF2B5EF4-FFF2-40B4-BE49-F238E27FC236}">
                <a16:creationId xmlns:a16="http://schemas.microsoft.com/office/drawing/2014/main" id="{D934AAB4-4AF7-4E80-8B6D-C8CA800200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9768" y="2228671"/>
            <a:ext cx="905326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None/>
            </a:pP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6: </a:t>
            </a:r>
            <a:r>
              <a:rPr lang="nl-NL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thích khổ thơ nào nhất trong bài? Vì sao ?</a:t>
            </a:r>
            <a:endParaRPr lang="en-US" altLang="vi-VN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7787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0" y="0"/>
            <a:ext cx="1121664" cy="122888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5840919" y="1090907"/>
            <a:ext cx="510162" cy="84317"/>
            <a:chOff x="5878446" y="1252785"/>
            <a:chExt cx="849635" cy="140423"/>
          </a:xfrm>
        </p:grpSpPr>
        <p:sp>
          <p:nvSpPr>
            <p:cNvPr id="12" name="椭圆 11"/>
            <p:cNvSpPr/>
            <p:nvPr/>
          </p:nvSpPr>
          <p:spPr>
            <a:xfrm>
              <a:off x="5878446" y="1254658"/>
              <a:ext cx="138550" cy="138550"/>
            </a:xfrm>
            <a:prstGeom prst="ellipse">
              <a:avLst/>
            </a:prstGeom>
            <a:solidFill>
              <a:srgbClr val="89FF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椭圆 12"/>
            <p:cNvSpPr/>
            <p:nvPr/>
          </p:nvSpPr>
          <p:spPr>
            <a:xfrm>
              <a:off x="6118512" y="1254658"/>
              <a:ext cx="138550" cy="138550"/>
            </a:xfrm>
            <a:prstGeom prst="ellipse">
              <a:avLst/>
            </a:prstGeom>
            <a:solidFill>
              <a:srgbClr val="FABA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椭圆 13"/>
            <p:cNvSpPr/>
            <p:nvPr/>
          </p:nvSpPr>
          <p:spPr>
            <a:xfrm>
              <a:off x="6358578" y="1252785"/>
              <a:ext cx="138550" cy="138550"/>
            </a:xfrm>
            <a:prstGeom prst="ellipse">
              <a:avLst/>
            </a:prstGeom>
            <a:solidFill>
              <a:srgbClr val="B6B0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椭圆 14"/>
            <p:cNvSpPr/>
            <p:nvPr/>
          </p:nvSpPr>
          <p:spPr>
            <a:xfrm>
              <a:off x="6589531" y="1252785"/>
              <a:ext cx="138550" cy="138550"/>
            </a:xfrm>
            <a:prstGeom prst="ellipse">
              <a:avLst/>
            </a:prstGeom>
            <a:solidFill>
              <a:srgbClr val="FDE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Rectangle 1"/>
          <p:cNvSpPr/>
          <p:nvPr/>
        </p:nvSpPr>
        <p:spPr>
          <a:xfrm>
            <a:off x="1121665" y="1691207"/>
            <a:ext cx="10585426" cy="218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cúng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cơn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altLang="en-US" sz="5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342184" y="614440"/>
            <a:ext cx="239681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</a:t>
            </a:r>
            <a:endParaRPr lang="en-US" sz="4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190075C7-10BF-48AF-A213-0C5B78DAFD4C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28" b="1684"/>
          <a:stretch/>
        </p:blipFill>
        <p:spPr>
          <a:xfrm>
            <a:off x="0" y="-27763"/>
            <a:ext cx="12192000" cy="6885764"/>
          </a:xfrm>
          <a:prstGeom prst="rect">
            <a:avLst/>
          </a:prstGeom>
        </p:spPr>
      </p:pic>
      <p:pic>
        <p:nvPicPr>
          <p:cNvPr id="9" name="图片 8" descr="图片包含 浅色&#10;&#10;已生成高可信度的说明">
            <a:extLst>
              <a:ext uri="{FF2B5EF4-FFF2-40B4-BE49-F238E27FC236}">
                <a16:creationId xmlns:a16="http://schemas.microsoft.com/office/drawing/2014/main" id="{D3084D71-2E30-4ED2-A2D5-71201F3758D8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>
            <a:off x="8191501" y="4693071"/>
            <a:ext cx="416700" cy="100288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E954B05-0407-4B8B-8D12-9ECB5997EB1A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2" t="69697" r="39314" b="15293"/>
          <a:stretch/>
        </p:blipFill>
        <p:spPr>
          <a:xfrm>
            <a:off x="5819775" y="4854121"/>
            <a:ext cx="552451" cy="1162051"/>
          </a:xfrm>
          <a:prstGeom prst="rect">
            <a:avLst/>
          </a:prstGeom>
        </p:spPr>
      </p:pic>
      <p:pic>
        <p:nvPicPr>
          <p:cNvPr id="13" name="图片 12" descr="图片包含 烟火, 户外艺术系列&#10;&#10;已生成高可信度的说明">
            <a:extLst>
              <a:ext uri="{FF2B5EF4-FFF2-40B4-BE49-F238E27FC236}">
                <a16:creationId xmlns:a16="http://schemas.microsoft.com/office/drawing/2014/main" id="{0F7D1DDB-10C7-4B19-A5E7-07B50984AA1D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414"/>
          <a:stretch/>
        </p:blipFill>
        <p:spPr>
          <a:xfrm>
            <a:off x="1" y="-27764"/>
            <a:ext cx="12756444" cy="3299455"/>
          </a:xfrm>
          <a:prstGeom prst="rect">
            <a:avLst/>
          </a:prstGeom>
        </p:spPr>
      </p:pic>
      <p:pic>
        <p:nvPicPr>
          <p:cNvPr id="15" name="图片 14" descr="图片包含 物体, 事情&#10;&#10;已生成高可信度的说明">
            <a:extLst>
              <a:ext uri="{FF2B5EF4-FFF2-40B4-BE49-F238E27FC236}">
                <a16:creationId xmlns:a16="http://schemas.microsoft.com/office/drawing/2014/main" id="{5D988D22-B185-4DF3-9A6C-F6A25C2317A1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9" r="83472" b="58748"/>
          <a:stretch/>
        </p:blipFill>
        <p:spPr>
          <a:xfrm>
            <a:off x="1495105" y="461947"/>
            <a:ext cx="1603391" cy="2467708"/>
          </a:xfrm>
          <a:prstGeom prst="rect">
            <a:avLst/>
          </a:prstGeom>
        </p:spPr>
      </p:pic>
      <p:pic>
        <p:nvPicPr>
          <p:cNvPr id="18" name="图片 17" descr="图片包含 物体, 事情&#10;&#10;已生成高可信度的说明">
            <a:extLst>
              <a:ext uri="{FF2B5EF4-FFF2-40B4-BE49-F238E27FC236}">
                <a16:creationId xmlns:a16="http://schemas.microsoft.com/office/drawing/2014/main" id="{0127833A-C28A-44E7-86AC-33490DDBFAFB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03" t="5269" b="58748"/>
          <a:stretch/>
        </p:blipFill>
        <p:spPr>
          <a:xfrm>
            <a:off x="9172233" y="461947"/>
            <a:ext cx="2356963" cy="2467708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7AEABE1D-4CB0-4FD1-A170-292FE205249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7601" y="2850891"/>
            <a:ext cx="1865380" cy="1572771"/>
          </a:xfrm>
          <a:prstGeom prst="rect">
            <a:avLst/>
          </a:prstGeom>
        </p:spPr>
      </p:pic>
      <p:pic>
        <p:nvPicPr>
          <p:cNvPr id="23" name="图片 22" descr="图片包含 浅色&#10;&#10;已生成高可信度的说明">
            <a:extLst>
              <a:ext uri="{FF2B5EF4-FFF2-40B4-BE49-F238E27FC236}">
                <a16:creationId xmlns:a16="http://schemas.microsoft.com/office/drawing/2014/main" id="{30152D0F-74DE-4B12-ADC8-F52D06AAF076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>
            <a:off x="7915275" y="4693071"/>
            <a:ext cx="416700" cy="100288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2FE18012-2E2B-415A-9099-2F516B1F5906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2" t="69697" r="39314" b="15293"/>
          <a:stretch/>
        </p:blipFill>
        <p:spPr>
          <a:xfrm>
            <a:off x="7500937" y="4641225"/>
            <a:ext cx="552451" cy="1162051"/>
          </a:xfrm>
          <a:prstGeom prst="rect">
            <a:avLst/>
          </a:prstGeom>
        </p:spPr>
      </p:pic>
      <p:pic>
        <p:nvPicPr>
          <p:cNvPr id="3" name="图片 2" descr="图片包含 蛋糕, 餐桌&#10;&#10;已生成高可信度的说明">
            <a:extLst>
              <a:ext uri="{FF2B5EF4-FFF2-40B4-BE49-F238E27FC236}">
                <a16:creationId xmlns:a16="http://schemas.microsoft.com/office/drawing/2014/main" id="{E35B9A44-F675-438B-8F00-69EF4E3DD89D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18" b="3104"/>
          <a:stretch/>
        </p:blipFill>
        <p:spPr>
          <a:xfrm>
            <a:off x="1424130" y="-436310"/>
            <a:ext cx="9565847" cy="4605743"/>
          </a:xfrm>
          <a:prstGeom prst="rect">
            <a:avLst/>
          </a:prstGeom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id="{3575D404-2B5E-45A3-8E5A-E2E4312A9525}"/>
              </a:ext>
            </a:extLst>
          </p:cNvPr>
          <p:cNvSpPr txBox="1"/>
          <p:nvPr/>
        </p:nvSpPr>
        <p:spPr>
          <a:xfrm>
            <a:off x="1838351" y="1319242"/>
            <a:ext cx="89297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altLang="zh-CN" sz="8000" b="1" dirty="0">
                <a:ln w="38100">
                  <a:solidFill>
                    <a:srgbClr val="FFFFFF"/>
                  </a:solidFill>
                </a:ln>
                <a:solidFill>
                  <a:srgbClr val="318C80">
                    <a:lumMod val="75000"/>
                  </a:srgbClr>
                </a:solidFill>
                <a:latin typeface="Arial-SGK-TV" pitchFamily="2" charset="0"/>
                <a:cs typeface="Arial-SGK-TV" pitchFamily="2" charset="0"/>
                <a:sym typeface="+mn-lt"/>
              </a:rPr>
              <a:t>3.Học </a:t>
            </a:r>
            <a:r>
              <a:rPr lang="en-US" altLang="zh-CN" sz="8000" b="1" dirty="0" err="1">
                <a:ln w="38100">
                  <a:solidFill>
                    <a:srgbClr val="FFFFFF"/>
                  </a:solidFill>
                </a:ln>
                <a:solidFill>
                  <a:srgbClr val="318C80">
                    <a:lumMod val="75000"/>
                  </a:srgbClr>
                </a:solidFill>
                <a:latin typeface="Arial-SGK-TV" pitchFamily="2" charset="0"/>
                <a:cs typeface="Arial-SGK-TV" pitchFamily="2" charset="0"/>
                <a:sym typeface="+mn-lt"/>
              </a:rPr>
              <a:t>thuộc</a:t>
            </a:r>
            <a:r>
              <a:rPr lang="en-US" altLang="zh-CN" sz="8000" b="1" dirty="0">
                <a:ln w="38100">
                  <a:solidFill>
                    <a:srgbClr val="FFFFFF"/>
                  </a:solidFill>
                </a:ln>
                <a:solidFill>
                  <a:srgbClr val="318C80">
                    <a:lumMod val="75000"/>
                  </a:srgbClr>
                </a:solidFill>
                <a:latin typeface="Arial-SGK-TV" pitchFamily="2" charset="0"/>
                <a:cs typeface="Arial-SGK-TV" pitchFamily="2" charset="0"/>
                <a:sym typeface="+mn-lt"/>
              </a:rPr>
              <a:t> </a:t>
            </a:r>
            <a:r>
              <a:rPr lang="en-US" altLang="zh-CN" sz="8000" b="1" dirty="0" err="1">
                <a:ln w="38100">
                  <a:solidFill>
                    <a:srgbClr val="FFFFFF"/>
                  </a:solidFill>
                </a:ln>
                <a:solidFill>
                  <a:srgbClr val="318C80">
                    <a:lumMod val="75000"/>
                  </a:srgbClr>
                </a:solidFill>
                <a:latin typeface="Arial-SGK-TV" pitchFamily="2" charset="0"/>
                <a:cs typeface="Arial-SGK-TV" pitchFamily="2" charset="0"/>
                <a:sym typeface="+mn-lt"/>
              </a:rPr>
              <a:t>lòng</a:t>
            </a:r>
            <a:endParaRPr lang="en-US" altLang="zh-CN" sz="8000" b="1" dirty="0">
              <a:ln w="38100">
                <a:solidFill>
                  <a:srgbClr val="FFFFFF"/>
                </a:solidFill>
              </a:ln>
              <a:solidFill>
                <a:srgbClr val="318C80">
                  <a:lumMod val="75000"/>
                </a:srgbClr>
              </a:solidFill>
              <a:latin typeface="Arial-SGK-TV" pitchFamily="2" charset="0"/>
              <a:cs typeface="Arial-SGK-TV" pitchFamily="2" charset="0"/>
              <a:sym typeface="+mn-lt"/>
            </a:endParaRPr>
          </a:p>
        </p:txBody>
      </p:sp>
      <p:pic>
        <p:nvPicPr>
          <p:cNvPr id="16" name="图片 15" descr="图片包含 浅色&#10;&#10;已生成高可信度的说明">
            <a:extLst>
              <a:ext uri="{FF2B5EF4-FFF2-40B4-BE49-F238E27FC236}">
                <a16:creationId xmlns:a16="http://schemas.microsoft.com/office/drawing/2014/main" id="{1F2A716A-6EFD-4392-869C-F141ED283393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>
            <a:off x="10532041" y="4563405"/>
            <a:ext cx="416700" cy="1002880"/>
          </a:xfrm>
          <a:prstGeom prst="rect">
            <a:avLst/>
          </a:prstGeom>
        </p:spPr>
      </p:pic>
      <p:pic>
        <p:nvPicPr>
          <p:cNvPr id="17" name="图片 16" descr="图片包含 浅色&#10;&#10;已生成高可信度的说明">
            <a:extLst>
              <a:ext uri="{FF2B5EF4-FFF2-40B4-BE49-F238E27FC236}">
                <a16:creationId xmlns:a16="http://schemas.microsoft.com/office/drawing/2014/main" id="{59DAF339-0411-42E0-B97A-97E56E2E4A23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rot="479043">
            <a:off x="4987558" y="4683367"/>
            <a:ext cx="416700" cy="1002880"/>
          </a:xfrm>
          <a:prstGeom prst="rect">
            <a:avLst/>
          </a:prstGeom>
        </p:spPr>
      </p:pic>
      <p:pic>
        <p:nvPicPr>
          <p:cNvPr id="19" name="图片 18" descr="图片包含 浅色&#10;&#10;已生成高可信度的说明">
            <a:extLst>
              <a:ext uri="{FF2B5EF4-FFF2-40B4-BE49-F238E27FC236}">
                <a16:creationId xmlns:a16="http://schemas.microsoft.com/office/drawing/2014/main" id="{C9612D4D-EF8C-4730-A3DA-9B28DDE45E89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flipH="1">
            <a:off x="5308295" y="4720811"/>
            <a:ext cx="416700" cy="1002880"/>
          </a:xfrm>
          <a:prstGeom prst="rect">
            <a:avLst/>
          </a:prstGeom>
        </p:spPr>
      </p:pic>
      <p:pic>
        <p:nvPicPr>
          <p:cNvPr id="27" name="图片 26" descr="图片包含 浅色&#10;&#10;已生成高可信度的说明">
            <a:extLst>
              <a:ext uri="{FF2B5EF4-FFF2-40B4-BE49-F238E27FC236}">
                <a16:creationId xmlns:a16="http://schemas.microsoft.com/office/drawing/2014/main" id="{3610F951-29F5-418F-B4C8-5938AEDAD1A9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flipH="1">
            <a:off x="7482049" y="4830057"/>
            <a:ext cx="416700" cy="1002880"/>
          </a:xfrm>
          <a:prstGeom prst="rect">
            <a:avLst/>
          </a:prstGeom>
        </p:spPr>
      </p:pic>
      <p:pic>
        <p:nvPicPr>
          <p:cNvPr id="28" name="图片 27" descr="图片包含 浅色&#10;&#10;已生成高可信度的说明">
            <a:extLst>
              <a:ext uri="{FF2B5EF4-FFF2-40B4-BE49-F238E27FC236}">
                <a16:creationId xmlns:a16="http://schemas.microsoft.com/office/drawing/2014/main" id="{74213687-5A7A-42EB-B6FC-D2A7813962BD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flipH="1">
            <a:off x="5609189" y="5064845"/>
            <a:ext cx="289311" cy="696291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D7A43B00-6CA2-44F3-B0B4-321734199700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2" t="69697" r="39377" b="20439"/>
          <a:stretch/>
        </p:blipFill>
        <p:spPr>
          <a:xfrm flipH="1">
            <a:off x="5170184" y="5057659"/>
            <a:ext cx="545577" cy="763679"/>
          </a:xfrm>
          <a:prstGeom prst="rect">
            <a:avLst/>
          </a:prstGeom>
        </p:spPr>
      </p:pic>
      <p:pic>
        <p:nvPicPr>
          <p:cNvPr id="30" name="图片 29" descr="图片包含 浅色&#10;&#10;已生成高可信度的说明">
            <a:extLst>
              <a:ext uri="{FF2B5EF4-FFF2-40B4-BE49-F238E27FC236}">
                <a16:creationId xmlns:a16="http://schemas.microsoft.com/office/drawing/2014/main" id="{B6666793-625C-42B2-A0C8-C55F809A32DB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rot="20387316" flipH="1">
            <a:off x="7348067" y="4871161"/>
            <a:ext cx="416700" cy="1002880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520E304B-9CB1-4537-9B4D-EE8F7F2D5895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2" t="69697" r="39314" b="15293"/>
          <a:stretch/>
        </p:blipFill>
        <p:spPr>
          <a:xfrm rot="21249650">
            <a:off x="6936436" y="5140173"/>
            <a:ext cx="407659" cy="857489"/>
          </a:xfrm>
          <a:prstGeom prst="rect">
            <a:avLst/>
          </a:prstGeom>
        </p:spPr>
      </p:pic>
      <p:pic>
        <p:nvPicPr>
          <p:cNvPr id="34" name="图片 33" descr="图片包含 浅色&#10;&#10;已生成高可信度的说明">
            <a:extLst>
              <a:ext uri="{FF2B5EF4-FFF2-40B4-BE49-F238E27FC236}">
                <a16:creationId xmlns:a16="http://schemas.microsoft.com/office/drawing/2014/main" id="{718AB133-270E-4E58-BBDF-3220349223F5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>
            <a:off x="9413242" y="4590453"/>
            <a:ext cx="416700" cy="1002880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D2973E52-F015-40FF-81A0-034DF39E34C0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2" t="69697" r="38916" b="19508"/>
          <a:stretch/>
        </p:blipFill>
        <p:spPr>
          <a:xfrm flipH="1">
            <a:off x="8751845" y="4629027"/>
            <a:ext cx="596003" cy="835712"/>
          </a:xfrm>
          <a:prstGeom prst="rect">
            <a:avLst/>
          </a:prstGeom>
        </p:spPr>
      </p:pic>
      <p:pic>
        <p:nvPicPr>
          <p:cNvPr id="36" name="图片 35" descr="图片包含 浅色&#10;&#10;已生成高可信度的说明">
            <a:extLst>
              <a:ext uri="{FF2B5EF4-FFF2-40B4-BE49-F238E27FC236}">
                <a16:creationId xmlns:a16="http://schemas.microsoft.com/office/drawing/2014/main" id="{907CB245-6415-4248-8A41-8642D2736312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rot="20387316" flipH="1">
            <a:off x="9212118" y="4554011"/>
            <a:ext cx="416700" cy="1002880"/>
          </a:xfrm>
          <a:prstGeom prst="rect">
            <a:avLst/>
          </a:prstGeom>
        </p:spPr>
      </p:pic>
      <p:grpSp>
        <p:nvGrpSpPr>
          <p:cNvPr id="4" name="PA_组合 3">
            <a:extLst>
              <a:ext uri="{FF2B5EF4-FFF2-40B4-BE49-F238E27FC236}">
                <a16:creationId xmlns:a16="http://schemas.microsoft.com/office/drawing/2014/main" id="{AD163B0E-CC79-4A50-9294-89815628C39C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10672516" y="4302689"/>
            <a:ext cx="831851" cy="2381251"/>
            <a:chOff x="10672515" y="4302689"/>
            <a:chExt cx="831851" cy="2381251"/>
          </a:xfrm>
        </p:grpSpPr>
        <p:sp>
          <p:nvSpPr>
            <p:cNvPr id="2" name="任意多边形: 形状 1">
              <a:extLst>
                <a:ext uri="{FF2B5EF4-FFF2-40B4-BE49-F238E27FC236}">
                  <a16:creationId xmlns:a16="http://schemas.microsoft.com/office/drawing/2014/main" id="{0B969A09-9698-43D8-BFCF-F7E473183577}"/>
                </a:ext>
              </a:extLst>
            </p:cNvPr>
            <p:cNvSpPr/>
            <p:nvPr/>
          </p:nvSpPr>
          <p:spPr>
            <a:xfrm>
              <a:off x="10672515" y="4302689"/>
              <a:ext cx="831851" cy="2381251"/>
            </a:xfrm>
            <a:custGeom>
              <a:avLst/>
              <a:gdLst/>
              <a:ahLst/>
              <a:cxnLst/>
              <a:rect l="0" t="0" r="0" b="0"/>
              <a:pathLst>
                <a:path w="831851" h="2381251">
                  <a:moveTo>
                    <a:pt x="0" y="0"/>
                  </a:moveTo>
                  <a:lnTo>
                    <a:pt x="831850" y="0"/>
                  </a:lnTo>
                  <a:lnTo>
                    <a:pt x="831850" y="2381250"/>
                  </a:lnTo>
                  <a:lnTo>
                    <a:pt x="0" y="2381250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>
                <a:solidFill>
                  <a:srgbClr val="FFFFFF"/>
                </a:solidFill>
                <a:latin typeface="Helvetica" panose="020F0502020204030204"/>
                <a:cs typeface="Helvetica"/>
                <a:sym typeface="+mn-lt"/>
              </a:endParaRPr>
            </a:p>
          </p:txBody>
        </p:sp>
        <p:pic>
          <p:nvPicPr>
            <p:cNvPr id="14" name="PA_图片 13">
              <a:extLst>
                <a:ext uri="{FF2B5EF4-FFF2-40B4-BE49-F238E27FC236}">
                  <a16:creationId xmlns:a16="http://schemas.microsoft.com/office/drawing/2014/main" id="{FA2F858C-6DD2-494F-82B3-4859ECA79563}"/>
                </a:ext>
              </a:extLst>
            </p:cNvPr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10672515" y="4302689"/>
              <a:ext cx="552450" cy="1162050"/>
            </a:xfrm>
            <a:prstGeom prst="rect">
              <a:avLst/>
            </a:prstGeom>
          </p:spPr>
        </p:pic>
      </p:grpSp>
      <p:grpSp>
        <p:nvGrpSpPr>
          <p:cNvPr id="6" name="PA_组合 5">
            <a:extLst>
              <a:ext uri="{FF2B5EF4-FFF2-40B4-BE49-F238E27FC236}">
                <a16:creationId xmlns:a16="http://schemas.microsoft.com/office/drawing/2014/main" id="{AD9DEF19-B8B6-4E18-9C3B-435BC1DE3E44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9553717" y="4329737"/>
            <a:ext cx="781051" cy="2381251"/>
            <a:chOff x="9553716" y="4329737"/>
            <a:chExt cx="781051" cy="2381251"/>
          </a:xfrm>
        </p:grpSpPr>
        <p:sp>
          <p:nvSpPr>
            <p:cNvPr id="5" name="任意多边形: 形状 4">
              <a:extLst>
                <a:ext uri="{FF2B5EF4-FFF2-40B4-BE49-F238E27FC236}">
                  <a16:creationId xmlns:a16="http://schemas.microsoft.com/office/drawing/2014/main" id="{7EFC145D-6C97-4D5B-8429-2CA79A576441}"/>
                </a:ext>
              </a:extLst>
            </p:cNvPr>
            <p:cNvSpPr/>
            <p:nvPr/>
          </p:nvSpPr>
          <p:spPr>
            <a:xfrm>
              <a:off x="9553716" y="4329737"/>
              <a:ext cx="781051" cy="2381251"/>
            </a:xfrm>
            <a:custGeom>
              <a:avLst/>
              <a:gdLst/>
              <a:ahLst/>
              <a:cxnLst/>
              <a:rect l="0" t="0" r="0" b="0"/>
              <a:pathLst>
                <a:path w="781051" h="2381251">
                  <a:moveTo>
                    <a:pt x="0" y="0"/>
                  </a:moveTo>
                  <a:lnTo>
                    <a:pt x="781050" y="0"/>
                  </a:lnTo>
                  <a:lnTo>
                    <a:pt x="781050" y="2381250"/>
                  </a:lnTo>
                  <a:lnTo>
                    <a:pt x="0" y="2381250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>
                <a:solidFill>
                  <a:srgbClr val="FFFFFF"/>
                </a:solidFill>
                <a:latin typeface="Helvetica" panose="020F0502020204030204"/>
                <a:cs typeface="Helvetica"/>
                <a:sym typeface="+mn-lt"/>
              </a:endParaRPr>
            </a:p>
          </p:txBody>
        </p:sp>
        <p:pic>
          <p:nvPicPr>
            <p:cNvPr id="33" name="PA_图片 32">
              <a:extLst>
                <a:ext uri="{FF2B5EF4-FFF2-40B4-BE49-F238E27FC236}">
                  <a16:creationId xmlns:a16="http://schemas.microsoft.com/office/drawing/2014/main" id="{AEAF34C4-983B-4CBC-9BA6-11174B39E210}"/>
                </a:ext>
              </a:extLst>
            </p:cNvPr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9553716" y="4329737"/>
              <a:ext cx="552450" cy="1162050"/>
            </a:xfrm>
            <a:prstGeom prst="rect">
              <a:avLst/>
            </a:prstGeom>
          </p:spPr>
        </p:pic>
      </p:grpSp>
      <p:grpSp>
        <p:nvGrpSpPr>
          <p:cNvPr id="8" name="PA_组合 7">
            <a:extLst>
              <a:ext uri="{FF2B5EF4-FFF2-40B4-BE49-F238E27FC236}">
                <a16:creationId xmlns:a16="http://schemas.microsoft.com/office/drawing/2014/main" id="{E85E6B82-67A9-404D-BF8F-1E121BB784AB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7792568" y="4483821"/>
            <a:ext cx="908051" cy="2254251"/>
            <a:chOff x="7792567" y="4483820"/>
            <a:chExt cx="908051" cy="2254251"/>
          </a:xfrm>
        </p:grpSpPr>
        <p:sp>
          <p:nvSpPr>
            <p:cNvPr id="7" name="任意多边形: 形状 6">
              <a:extLst>
                <a:ext uri="{FF2B5EF4-FFF2-40B4-BE49-F238E27FC236}">
                  <a16:creationId xmlns:a16="http://schemas.microsoft.com/office/drawing/2014/main" id="{BB5842F2-1197-4380-B784-1B4A5F5E8094}"/>
                </a:ext>
              </a:extLst>
            </p:cNvPr>
            <p:cNvSpPr/>
            <p:nvPr/>
          </p:nvSpPr>
          <p:spPr>
            <a:xfrm>
              <a:off x="7792567" y="4483820"/>
              <a:ext cx="908051" cy="2254251"/>
            </a:xfrm>
            <a:custGeom>
              <a:avLst/>
              <a:gdLst/>
              <a:ahLst/>
              <a:cxnLst/>
              <a:rect l="0" t="0" r="0" b="0"/>
              <a:pathLst>
                <a:path w="908051" h="2254251">
                  <a:moveTo>
                    <a:pt x="0" y="0"/>
                  </a:moveTo>
                  <a:lnTo>
                    <a:pt x="908050" y="0"/>
                  </a:lnTo>
                  <a:lnTo>
                    <a:pt x="908050" y="2254250"/>
                  </a:lnTo>
                  <a:lnTo>
                    <a:pt x="0" y="2254250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>
                <a:solidFill>
                  <a:srgbClr val="FFFFFF"/>
                </a:solidFill>
                <a:latin typeface="Helvetica" panose="020F0502020204030204"/>
                <a:cs typeface="Helvetica"/>
                <a:sym typeface="+mn-lt"/>
              </a:endParaRPr>
            </a:p>
          </p:txBody>
        </p:sp>
        <p:pic>
          <p:nvPicPr>
            <p:cNvPr id="26" name="PA_图片 25">
              <a:extLst>
                <a:ext uri="{FF2B5EF4-FFF2-40B4-BE49-F238E27FC236}">
                  <a16:creationId xmlns:a16="http://schemas.microsoft.com/office/drawing/2014/main" id="{69D14D44-1719-4762-A3DD-38EAAE707E1C}"/>
                </a:ext>
              </a:extLst>
            </p:cNvPr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8148168" y="4483820"/>
              <a:ext cx="552450" cy="1162050"/>
            </a:xfrm>
            <a:prstGeom prst="rect">
              <a:avLst/>
            </a:prstGeom>
          </p:spPr>
        </p:pic>
      </p:grpSp>
      <p:grpSp>
        <p:nvGrpSpPr>
          <p:cNvPr id="12" name="PA_组合 11">
            <a:extLst>
              <a:ext uri="{FF2B5EF4-FFF2-40B4-BE49-F238E27FC236}">
                <a16:creationId xmlns:a16="http://schemas.microsoft.com/office/drawing/2014/main" id="{9176319A-5153-43B6-BC56-25572D7189E7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6382809" y="4883715"/>
            <a:ext cx="858403" cy="1963119"/>
            <a:chOff x="6382808" y="4883715"/>
            <a:chExt cx="858403" cy="1963118"/>
          </a:xfrm>
        </p:grpSpPr>
        <p:sp>
          <p:nvSpPr>
            <p:cNvPr id="10" name="任意多边形: 形状 9">
              <a:extLst>
                <a:ext uri="{FF2B5EF4-FFF2-40B4-BE49-F238E27FC236}">
                  <a16:creationId xmlns:a16="http://schemas.microsoft.com/office/drawing/2014/main" id="{7BE14995-9583-4464-A171-2E57CCDF0849}"/>
                </a:ext>
              </a:extLst>
            </p:cNvPr>
            <p:cNvSpPr/>
            <p:nvPr/>
          </p:nvSpPr>
          <p:spPr>
            <a:xfrm>
              <a:off x="6382808" y="4883715"/>
              <a:ext cx="858403" cy="1963118"/>
            </a:xfrm>
            <a:custGeom>
              <a:avLst/>
              <a:gdLst/>
              <a:ahLst/>
              <a:cxnLst/>
              <a:rect l="0" t="0" r="0" b="0"/>
              <a:pathLst>
                <a:path w="858403" h="1963118">
                  <a:moveTo>
                    <a:pt x="0" y="0"/>
                  </a:moveTo>
                  <a:lnTo>
                    <a:pt x="858402" y="0"/>
                  </a:lnTo>
                  <a:lnTo>
                    <a:pt x="858402" y="1963117"/>
                  </a:lnTo>
                  <a:lnTo>
                    <a:pt x="0" y="1963117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>
                <a:solidFill>
                  <a:srgbClr val="FFFFFF"/>
                </a:solidFill>
                <a:latin typeface="Helvetica" panose="020F0502020204030204"/>
                <a:cs typeface="Helvetica"/>
                <a:sym typeface="+mn-lt"/>
              </a:endParaRPr>
            </a:p>
          </p:txBody>
        </p:sp>
        <p:pic>
          <p:nvPicPr>
            <p:cNvPr id="31" name="PA_图片 30" descr="图片包含 浅色&#10;&#10;已生成高可信度的说明">
              <a:extLst>
                <a:ext uri="{FF2B5EF4-FFF2-40B4-BE49-F238E27FC236}">
                  <a16:creationId xmlns:a16="http://schemas.microsoft.com/office/drawing/2014/main" id="{A5305E55-1013-4AF0-A1EA-382B6C8DFE30}"/>
                </a:ext>
              </a:extLst>
            </p:cNvPr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 rot="1162036" flipH="1">
              <a:off x="6670013" y="4924433"/>
              <a:ext cx="416700" cy="1002880"/>
            </a:xfrm>
            <a:prstGeom prst="rect">
              <a:avLst/>
            </a:prstGeom>
          </p:spPr>
        </p:pic>
      </p:grpSp>
      <p:grpSp>
        <p:nvGrpSpPr>
          <p:cNvPr id="38" name="PA_组合 37">
            <a:extLst>
              <a:ext uri="{FF2B5EF4-FFF2-40B4-BE49-F238E27FC236}">
                <a16:creationId xmlns:a16="http://schemas.microsoft.com/office/drawing/2014/main" id="{7E26671C-C9AC-4723-9368-0CA5A046AC42}"/>
              </a:ext>
            </a:extLst>
          </p:cNvPr>
          <p:cNvGrpSpPr/>
          <p:nvPr>
            <p:custDataLst>
              <p:tags r:id="rId6"/>
            </p:custDataLst>
          </p:nvPr>
        </p:nvGrpSpPr>
        <p:grpSpPr>
          <a:xfrm>
            <a:off x="4287533" y="4483821"/>
            <a:ext cx="882651" cy="2279651"/>
            <a:chOff x="4287532" y="4483820"/>
            <a:chExt cx="882651" cy="2279651"/>
          </a:xfrm>
        </p:grpSpPr>
        <p:sp>
          <p:nvSpPr>
            <p:cNvPr id="37" name="任意多边形: 形状 36">
              <a:extLst>
                <a:ext uri="{FF2B5EF4-FFF2-40B4-BE49-F238E27FC236}">
                  <a16:creationId xmlns:a16="http://schemas.microsoft.com/office/drawing/2014/main" id="{3C512615-5A9C-41E0-B82C-30502083423C}"/>
                </a:ext>
              </a:extLst>
            </p:cNvPr>
            <p:cNvSpPr/>
            <p:nvPr/>
          </p:nvSpPr>
          <p:spPr>
            <a:xfrm>
              <a:off x="4287532" y="4483820"/>
              <a:ext cx="882651" cy="2279651"/>
            </a:xfrm>
            <a:custGeom>
              <a:avLst/>
              <a:gdLst/>
              <a:ahLst/>
              <a:cxnLst/>
              <a:rect l="0" t="0" r="0" b="0"/>
              <a:pathLst>
                <a:path w="882651" h="2279651">
                  <a:moveTo>
                    <a:pt x="0" y="0"/>
                  </a:moveTo>
                  <a:lnTo>
                    <a:pt x="882650" y="0"/>
                  </a:lnTo>
                  <a:lnTo>
                    <a:pt x="882650" y="2279650"/>
                  </a:lnTo>
                  <a:lnTo>
                    <a:pt x="0" y="2279650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>
                <a:solidFill>
                  <a:srgbClr val="FFFFFF"/>
                </a:solidFill>
                <a:latin typeface="Helvetica" panose="020F0502020204030204"/>
                <a:cs typeface="Helvetica"/>
                <a:sym typeface="+mn-lt"/>
              </a:endParaRPr>
            </a:p>
          </p:txBody>
        </p:sp>
        <p:pic>
          <p:nvPicPr>
            <p:cNvPr id="21" name="PA_图片 20">
              <a:extLst>
                <a:ext uri="{FF2B5EF4-FFF2-40B4-BE49-F238E27FC236}">
                  <a16:creationId xmlns:a16="http://schemas.microsoft.com/office/drawing/2014/main" id="{472677F7-D98E-4C2F-A926-8527DEF0C3BE}"/>
                </a:ext>
              </a:extLst>
            </p:cNvPr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4617733" y="4483820"/>
              <a:ext cx="552450" cy="11620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99780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9000">
        <p14:vortex dir="r"/>
      </p:transition>
    </mc:Choice>
    <mc:Fallback xmlns="">
      <p:transition spd="slow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1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1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3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4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500"/>
                            </p:stCondLst>
                            <p:childTnLst>
                              <p:par>
                                <p:cTn id="14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2500"/>
                            </p:stCondLst>
                            <p:childTnLst>
                              <p:par>
                                <p:cTn id="156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4800"/>
                            </p:stCondLst>
                            <p:childTnLst>
                              <p:par>
                                <p:cTn id="163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300"/>
                            </p:stCondLst>
                            <p:childTnLst>
                              <p:par>
                                <p:cTn id="172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73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4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76" dur="1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7" dur="5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6300"/>
                            </p:stCondLst>
                            <p:childTnLst>
                              <p:par>
                                <p:cTn id="179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500"/>
                                  </p:iterate>
                                  <p:childTnLst>
                                    <p:animMotion origin="layout" path="M -2.70833E-6 4.44444E-6 L -2.70833E-6 -0.07223 " pathEditMode="relative" rAng="0" ptsTypes="AA">
                                      <p:cBhvr>
                                        <p:cTn id="18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8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5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8977D5A-3CE0-5936-80D7-A88FD3CB02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18" y="15240"/>
            <a:ext cx="957155" cy="762066"/>
          </a:xfrm>
          <a:prstGeom prst="rect">
            <a:avLst/>
          </a:prstGeom>
        </p:spPr>
      </p:pic>
      <p:sp>
        <p:nvSpPr>
          <p:cNvPr id="7" name="TextBox 29">
            <a:extLst>
              <a:ext uri="{FF2B5EF4-FFF2-40B4-BE49-F238E27FC236}">
                <a16:creationId xmlns:a16="http://schemas.microsoft.com/office/drawing/2014/main" id="{93717FB4-F4D2-8B3D-8523-8E63C4138DB2}"/>
              </a:ext>
            </a:extLst>
          </p:cNvPr>
          <p:cNvSpPr txBox="1"/>
          <p:nvPr/>
        </p:nvSpPr>
        <p:spPr>
          <a:xfrm>
            <a:off x="3921331" y="81035"/>
            <a:ext cx="4419600" cy="7323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ts val="6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3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MƯA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B010EE4-2D5C-B5CF-5E1D-6B867978BE57}"/>
              </a:ext>
            </a:extLst>
          </p:cNvPr>
          <p:cNvSpPr txBox="1"/>
          <p:nvPr/>
        </p:nvSpPr>
        <p:spPr>
          <a:xfrm>
            <a:off x="311558" y="988069"/>
            <a:ext cx="3636776" cy="2553891"/>
          </a:xfrm>
          <a:prstGeom prst="roundRect">
            <a:avLst/>
          </a:prstGeom>
          <a:solidFill>
            <a:srgbClr val="EAF9FF"/>
          </a:solidFill>
        </p:spPr>
        <p:txBody>
          <a:bodyPr wrap="square">
            <a:spAutoFit/>
          </a:bodyPr>
          <a:lstStyle/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Mây đen lũ lượt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Kéo về chiều nay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Mặt tròi lật đật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Chui vào trong mây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3614C93-E449-DA3B-C4CC-2BB767F07E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110" y="914314"/>
            <a:ext cx="851094" cy="58433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CB9475D-5FE6-AD42-327C-E5F28189D1C0}"/>
              </a:ext>
            </a:extLst>
          </p:cNvPr>
          <p:cNvSpPr txBox="1"/>
          <p:nvPr/>
        </p:nvSpPr>
        <p:spPr>
          <a:xfrm>
            <a:off x="264712" y="960164"/>
            <a:ext cx="3289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Baloo 2 Medium" pitchFamily="2" charset="0"/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7B8EFAF-B64F-A28B-C067-90F211A874A3}"/>
              </a:ext>
            </a:extLst>
          </p:cNvPr>
          <p:cNvSpPr txBox="1"/>
          <p:nvPr/>
        </p:nvSpPr>
        <p:spPr>
          <a:xfrm>
            <a:off x="371954" y="3844316"/>
            <a:ext cx="3576380" cy="255389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Chớp đông chớp tây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Rồi mưa nặng hạt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Cây lá xòe tay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Hứng làn nước mát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ea typeface="+mn-ea"/>
              <a:cs typeface="#9Slide03 Arima Madurai Black" panose="020B060402020202020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F66600B-8204-D4FD-05D4-79DAEBB62B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3886200"/>
            <a:ext cx="851094" cy="58433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9C16CC8-1FE8-0637-C05A-E93A2CBC805C}"/>
              </a:ext>
            </a:extLst>
          </p:cNvPr>
          <p:cNvSpPr txBox="1"/>
          <p:nvPr/>
        </p:nvSpPr>
        <p:spPr>
          <a:xfrm>
            <a:off x="127042" y="3916756"/>
            <a:ext cx="3770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Baloo 2 Medium" pitchFamily="2" charset="0"/>
              </a:rPr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2654F4A-DE93-4D5B-BC1C-6360B6238757}"/>
              </a:ext>
            </a:extLst>
          </p:cNvPr>
          <p:cNvSpPr txBox="1"/>
          <p:nvPr/>
        </p:nvSpPr>
        <p:spPr>
          <a:xfrm>
            <a:off x="4253802" y="1104341"/>
            <a:ext cx="3689061" cy="2502813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Gió reo gió hát</a:t>
            </a:r>
          </a:p>
          <a:p>
            <a:pPr marL="0" marR="0" lvl="0" indent="0" algn="l" defTabSz="6095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Giọng trầm giọng cao</a:t>
            </a:r>
          </a:p>
          <a:p>
            <a:pPr marL="0" marR="0" lvl="0" indent="0" algn="l" defTabSz="6095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Chớp dồn tiếng sấm</a:t>
            </a:r>
          </a:p>
          <a:p>
            <a:pPr marL="0" marR="0" lvl="0" indent="0" algn="l" defTabSz="6095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Chạy trong mưa rào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45952D5-A9DE-10D6-D4C0-4788227DA0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466" y="837452"/>
            <a:ext cx="851094" cy="58433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CC09C3C-5476-F009-D6D7-77D0CBB3BAD8}"/>
              </a:ext>
            </a:extLst>
          </p:cNvPr>
          <p:cNvSpPr txBox="1"/>
          <p:nvPr/>
        </p:nvSpPr>
        <p:spPr>
          <a:xfrm>
            <a:off x="4160909" y="850292"/>
            <a:ext cx="3738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Baloo 2 Medium" pitchFamily="2" charset="0"/>
              </a:rPr>
              <a:t>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D029BD6-555E-62DC-5A01-C87A977BDCD1}"/>
              </a:ext>
            </a:extLst>
          </p:cNvPr>
          <p:cNvSpPr txBox="1"/>
          <p:nvPr/>
        </p:nvSpPr>
        <p:spPr>
          <a:xfrm>
            <a:off x="4253802" y="3844315"/>
            <a:ext cx="3754125" cy="2553891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Bà xỏ kim sâu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Chỉ ngồi đọc sách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Mẹ làm bánh khoai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Lửa reo tí tách.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40F46F7-8AA4-63FE-397A-CF77677BE1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960" y="3631464"/>
            <a:ext cx="851094" cy="58433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0A2E56FD-5BC8-4764-CA9D-8FDB128D2354}"/>
              </a:ext>
            </a:extLst>
          </p:cNvPr>
          <p:cNvSpPr txBox="1"/>
          <p:nvPr/>
        </p:nvSpPr>
        <p:spPr>
          <a:xfrm>
            <a:off x="4460258" y="3692577"/>
            <a:ext cx="3818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Baloo 2 Medium" pitchFamily="2" charset="0"/>
              </a:rPr>
              <a:t>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7EAE598-A5F0-DB32-2AA6-A8EBFA5F1631}"/>
              </a:ext>
            </a:extLst>
          </p:cNvPr>
          <p:cNvSpPr txBox="1"/>
          <p:nvPr/>
        </p:nvSpPr>
        <p:spPr>
          <a:xfrm>
            <a:off x="8238357" y="1107121"/>
            <a:ext cx="3764926" cy="3039130"/>
          </a:xfrm>
          <a:prstGeom prst="round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Chỉ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thương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bác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ếch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ea typeface="+mn-ea"/>
              <a:cs typeface="#9Slide03 Arima Madurai Black" panose="020B0604020202020204" charset="0"/>
            </a:endParaRP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Lặn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lội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trong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mưa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ea typeface="+mn-ea"/>
              <a:cs typeface="#9Slide03 Arima Madurai Black" panose="020B0604020202020204" charset="0"/>
            </a:endParaRP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Xem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từng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cụm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lúa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ea typeface="+mn-ea"/>
              <a:cs typeface="#9Slide03 Arima Madurai Black" panose="020B0604020202020204" charset="0"/>
            </a:endParaRP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Phất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cờ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lên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chưa</a:t>
            </a:r>
            <a:endParaRPr kumimoji="0" lang="vi-VN" sz="23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ea typeface="+mn-ea"/>
              <a:cs typeface="#9Slide03 Arima Madurai Black" panose="020B0604020202020204" charset="0"/>
            </a:endParaRPr>
          </a:p>
          <a:p>
            <a:pPr marL="0" marR="0" lvl="0" indent="0" algn="ctr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          (</a:t>
            </a:r>
            <a:r>
              <a:rPr kumimoji="0" lang="en-US" sz="2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Tr</a:t>
            </a:r>
            <a:r>
              <a:rPr kumimoji="0" lang="vi-VN" sz="2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ần Tâm</a:t>
            </a: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)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780C9B19-00B5-0120-C0E2-9A11A18D53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4248" y="958499"/>
            <a:ext cx="851094" cy="58433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F0DD3232-C9A4-D77D-9315-5849FFA61220}"/>
              </a:ext>
            </a:extLst>
          </p:cNvPr>
          <p:cNvSpPr txBox="1"/>
          <p:nvPr/>
        </p:nvSpPr>
        <p:spPr>
          <a:xfrm>
            <a:off x="8340931" y="985380"/>
            <a:ext cx="3818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Baloo 2 Medium" pitchFamily="2" charset="0"/>
              </a:rPr>
              <a:t>5</a:t>
            </a:r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id="{2342B117-69A9-5EAE-972E-3F2346281A2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497591">
            <a:off x="8282526" y="4753764"/>
            <a:ext cx="4005663" cy="1081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515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heelReverse spokes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  <p:bldP spid="20" grpId="0"/>
      <p:bldP spid="23" grpId="0"/>
      <p:bldP spid="2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2" name="Oval 10" descr="Bouquet">
            <a:extLst>
              <a:ext uri="{FF2B5EF4-FFF2-40B4-BE49-F238E27FC236}">
                <a16:creationId xmlns:a16="http://schemas.microsoft.com/office/drawing/2014/main" id="{6C1A1195-1BB8-49B8-BBA4-9737C214CC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5087" y="1823003"/>
            <a:ext cx="1905000" cy="533400"/>
          </a:xfrm>
          <a:prstGeom prst="ellipse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>
                <a:solidFill>
                  <a:srgbClr val="990000"/>
                </a:solidFill>
                <a:latin typeface="Times New Roman" panose="02020603050405020304" pitchFamily="18" charset="0"/>
              </a:rPr>
              <a:t>ĐỘI A</a:t>
            </a:r>
          </a:p>
        </p:txBody>
      </p:sp>
      <p:sp>
        <p:nvSpPr>
          <p:cNvPr id="13323" name="Oval 11" descr="Bouquet">
            <a:extLst>
              <a:ext uri="{FF2B5EF4-FFF2-40B4-BE49-F238E27FC236}">
                <a16:creationId xmlns:a16="http://schemas.microsoft.com/office/drawing/2014/main" id="{0A3E7F2F-E851-46D1-9DDC-782E555073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4287" y="1823003"/>
            <a:ext cx="1905000" cy="533400"/>
          </a:xfrm>
          <a:prstGeom prst="ellipse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>
                <a:solidFill>
                  <a:srgbClr val="990000"/>
                </a:solidFill>
                <a:latin typeface="Times New Roman" panose="02020603050405020304" pitchFamily="18" charset="0"/>
              </a:rPr>
              <a:t>ĐỘI B</a:t>
            </a:r>
          </a:p>
        </p:txBody>
      </p:sp>
      <p:sp>
        <p:nvSpPr>
          <p:cNvPr id="13324" name="WordArt 12">
            <a:extLst>
              <a:ext uri="{FF2B5EF4-FFF2-40B4-BE49-F238E27FC236}">
                <a16:creationId xmlns:a16="http://schemas.microsoft.com/office/drawing/2014/main" id="{5A6A5E7C-190E-4D3B-800B-0C7E448B06A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139937" y="705403"/>
            <a:ext cx="5276850" cy="847725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vi-VN" sz="6000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 đọc thuộc lòng bài thơ</a:t>
            </a:r>
            <a:endParaRPr lang="en-US" sz="6000" b="1" i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mph" presetSubtype="0" repeatCount="1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13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0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3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22" grpId="0" animBg="1"/>
      <p:bldP spid="1332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123110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kumimoji="0" lang="en-US" sz="8000" b="1" i="0" u="none" strike="noStrike" kern="1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4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57615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660DD780-5499-434A-AC15-03E01C2B104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Freeform: Shape 24">
            <a:extLst>
              <a:ext uri="{FF2B5EF4-FFF2-40B4-BE49-F238E27FC236}">
                <a16:creationId xmlns:a16="http://schemas.microsoft.com/office/drawing/2014/main" id="{C6195EE1-B6F5-4ED7-9965-CED9078FD87F}"/>
              </a:ext>
            </a:extLst>
          </p:cNvPr>
          <p:cNvSpPr/>
          <p:nvPr/>
        </p:nvSpPr>
        <p:spPr>
          <a:xfrm>
            <a:off x="3872755" y="146701"/>
            <a:ext cx="8171200" cy="5091507"/>
          </a:xfrm>
          <a:prstGeom prst="roundRect">
            <a:avLst/>
          </a:prstGeom>
          <a:solidFill>
            <a:schemeClr val="bg1">
              <a:alpha val="92000"/>
            </a:schemeClr>
          </a:solidFill>
          <a:ln>
            <a:noFill/>
          </a:ln>
          <a:effectLst>
            <a:outerShdw blurRad="1270000" dist="914400" dir="2700000" sx="90000" sy="9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77">
              <a:defRPr/>
            </a:pPr>
            <a:endParaRPr lang="id-ID" sz="1125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600575" y="1838551"/>
            <a:ext cx="67117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3600" u="sng" dirty="0" err="1">
                <a:solidFill>
                  <a:srgbClr val="FF0000"/>
                </a:solidFill>
                <a:latin typeface="Coiny" panose="02000903060500060000" pitchFamily="2" charset="0"/>
              </a:rPr>
              <a:t>Bài</a:t>
            </a:r>
            <a:r>
              <a:rPr lang="en-US" sz="3600" u="sng" dirty="0">
                <a:solidFill>
                  <a:srgbClr val="FF0000"/>
                </a:solidFill>
                <a:latin typeface="Coiny" panose="02000903060500060000" pitchFamily="2" charset="0"/>
              </a:rPr>
              <a:t> 2 – </a:t>
            </a:r>
            <a:r>
              <a:rPr lang="en-US" sz="3600" u="sng" dirty="0" err="1">
                <a:solidFill>
                  <a:srgbClr val="FF0000"/>
                </a:solidFill>
                <a:latin typeface="Coiny" panose="02000903060500060000" pitchFamily="2" charset="0"/>
              </a:rPr>
              <a:t>Viết</a:t>
            </a:r>
            <a:endParaRPr lang="en-US" sz="3600" u="sng" dirty="0">
              <a:solidFill>
                <a:srgbClr val="FF0000"/>
              </a:solidFill>
              <a:latin typeface="Coiny" panose="02000903060500060000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377819" y="2768937"/>
            <a:ext cx="72613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4000" dirty="0" err="1">
                <a:solidFill>
                  <a:srgbClr val="FF6600"/>
                </a:solidFill>
                <a:latin typeface="Coiny" panose="02000903060500060000" pitchFamily="2" charset="0"/>
              </a:rPr>
              <a:t>Ôn</a:t>
            </a:r>
            <a:r>
              <a:rPr lang="en-US" sz="4000" dirty="0">
                <a:solidFill>
                  <a:srgbClr val="FF6600"/>
                </a:solidFill>
                <a:latin typeface="Coiny" panose="02000903060500060000" pitchFamily="2" charset="0"/>
              </a:rPr>
              <a:t> </a:t>
            </a:r>
            <a:r>
              <a:rPr lang="en-US" sz="4000" dirty="0" err="1">
                <a:solidFill>
                  <a:srgbClr val="FF6600"/>
                </a:solidFill>
                <a:latin typeface="Coiny" panose="02000903060500060000" pitchFamily="2" charset="0"/>
              </a:rPr>
              <a:t>chữ</a:t>
            </a:r>
            <a:r>
              <a:rPr lang="en-US" sz="4000" dirty="0">
                <a:solidFill>
                  <a:srgbClr val="FF6600"/>
                </a:solidFill>
                <a:latin typeface="Coiny" panose="02000903060500060000" pitchFamily="2" charset="0"/>
              </a:rPr>
              <a:t> </a:t>
            </a:r>
            <a:r>
              <a:rPr lang="en-US" sz="4000" dirty="0" err="1">
                <a:solidFill>
                  <a:srgbClr val="FF6600"/>
                </a:solidFill>
                <a:latin typeface="Coiny" panose="02000903060500060000" pitchFamily="2" charset="0"/>
              </a:rPr>
              <a:t>viết</a:t>
            </a:r>
            <a:r>
              <a:rPr lang="en-US" sz="4000" dirty="0">
                <a:solidFill>
                  <a:srgbClr val="FF6600"/>
                </a:solidFill>
                <a:latin typeface="Coiny" panose="02000903060500060000" pitchFamily="2" charset="0"/>
              </a:rPr>
              <a:t> </a:t>
            </a:r>
            <a:r>
              <a:rPr lang="en-US" sz="4000" dirty="0" err="1">
                <a:solidFill>
                  <a:srgbClr val="FF6600"/>
                </a:solidFill>
                <a:latin typeface="Coiny" panose="02000903060500060000" pitchFamily="2" charset="0"/>
              </a:rPr>
              <a:t>hoa</a:t>
            </a:r>
            <a:r>
              <a:rPr lang="en-US" sz="4000" dirty="0">
                <a:solidFill>
                  <a:srgbClr val="FF6600"/>
                </a:solidFill>
                <a:latin typeface="Coiny" panose="02000903060500060000" pitchFamily="2" charset="0"/>
              </a:rPr>
              <a:t>: </a:t>
            </a:r>
            <a:r>
              <a:rPr lang="en-US" sz="4000" b="1" dirty="0">
                <a:solidFill>
                  <a:srgbClr val="FF6600"/>
                </a:solidFill>
                <a:latin typeface="HP001 4 hàng" panose="020B0603050302020204" pitchFamily="34" charset="0"/>
              </a:rPr>
              <a:t>O, Ô, Ơ</a:t>
            </a:r>
            <a:endParaRPr lang="en-US" sz="4000" b="1" dirty="0">
              <a:solidFill>
                <a:srgbClr val="FF6600"/>
              </a:solidFill>
              <a:latin typeface="HP001 4 hàng" panose="020B0603050302020204" pitchFamily="34" charset="0"/>
              <a:ea typeface="HP001" panose="020B060402020202020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1560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6" grpId="0"/>
      <p:bldP spid="18" grpId="0"/>
    </p:bldLst>
  </p:timing>
  <p:extLst>
    <p:ext uri="{E180D4A7-C9FB-4DFB-919C-405C955672EB}">
      <p14:showEvtLst xmlns:p14="http://schemas.microsoft.com/office/powerpoint/2010/main">
        <p14:playEvt time="90" objId="12"/>
      </p14:showEvtLst>
    </p:ext>
  </p:extLs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ED3BB92-927E-4495-91E0-B55D62DB1C0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2" name="组合 9">
            <a:extLst>
              <a:ext uri="{FF2B5EF4-FFF2-40B4-BE49-F238E27FC236}">
                <a16:creationId xmlns:a16="http://schemas.microsoft.com/office/drawing/2014/main" id="{965FEAD2-6526-4AF9-9628-CA0CED70D7D4}"/>
              </a:ext>
            </a:extLst>
          </p:cNvPr>
          <p:cNvGrpSpPr/>
          <p:nvPr/>
        </p:nvGrpSpPr>
        <p:grpSpPr>
          <a:xfrm>
            <a:off x="332698" y="359597"/>
            <a:ext cx="7694831" cy="4464302"/>
            <a:chOff x="2248583" y="504738"/>
            <a:chExt cx="7694831" cy="4464303"/>
          </a:xfrm>
        </p:grpSpPr>
        <p:sp>
          <p:nvSpPr>
            <p:cNvPr id="33" name="思想气泡: 云 2">
              <a:extLst>
                <a:ext uri="{FF2B5EF4-FFF2-40B4-BE49-F238E27FC236}">
                  <a16:creationId xmlns:a16="http://schemas.microsoft.com/office/drawing/2014/main" id="{3D47A29A-702C-4DCE-A39E-C03F82B68443}"/>
                </a:ext>
              </a:extLst>
            </p:cNvPr>
            <p:cNvSpPr/>
            <p:nvPr/>
          </p:nvSpPr>
          <p:spPr>
            <a:xfrm>
              <a:off x="2248583" y="504738"/>
              <a:ext cx="7694831" cy="4464303"/>
            </a:xfrm>
            <a:prstGeom prst="cloudCallout">
              <a:avLst>
                <a:gd name="adj1" fmla="val 55514"/>
                <a:gd name="adj2" fmla="val 46054"/>
              </a:avLst>
            </a:prstGeom>
            <a:solidFill>
              <a:schemeClr val="bg1"/>
            </a:solidFill>
            <a:ln w="63500">
              <a:solidFill>
                <a:srgbClr val="F5B552"/>
              </a:solidFill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>
                <a:solidFill>
                  <a:prstClr val="white"/>
                </a:solidFill>
                <a:latin typeface="Calibri"/>
                <a:ea typeface="微软雅黑" panose="020B0503020204020204" pitchFamily="34" charset="-122"/>
              </a:endParaRPr>
            </a:p>
          </p:txBody>
        </p:sp>
        <p:grpSp>
          <p:nvGrpSpPr>
            <p:cNvPr id="34" name="组合 8">
              <a:extLst>
                <a:ext uri="{FF2B5EF4-FFF2-40B4-BE49-F238E27FC236}">
                  <a16:creationId xmlns:a16="http://schemas.microsoft.com/office/drawing/2014/main" id="{D66A98E2-2CB0-41B7-9CE7-24F48BBC75C7}"/>
                </a:ext>
              </a:extLst>
            </p:cNvPr>
            <p:cNvGrpSpPr/>
            <p:nvPr/>
          </p:nvGrpSpPr>
          <p:grpSpPr>
            <a:xfrm>
              <a:off x="4005052" y="771040"/>
              <a:ext cx="3872791" cy="3501644"/>
              <a:chOff x="4005053" y="589247"/>
              <a:chExt cx="3872791" cy="3501644"/>
            </a:xfrm>
          </p:grpSpPr>
          <p:sp>
            <p:nvSpPr>
              <p:cNvPr id="35" name="文本框 4">
                <a:extLst>
                  <a:ext uri="{FF2B5EF4-FFF2-40B4-BE49-F238E27FC236}">
                    <a16:creationId xmlns:a16="http://schemas.microsoft.com/office/drawing/2014/main" id="{2085A130-FCA5-4834-9D05-90B620F7174B}"/>
                  </a:ext>
                </a:extLst>
              </p:cNvPr>
              <p:cNvSpPr txBox="1"/>
              <p:nvPr/>
            </p:nvSpPr>
            <p:spPr>
              <a:xfrm>
                <a:off x="5691890" y="589247"/>
                <a:ext cx="808217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377">
                  <a:defRPr/>
                </a:pPr>
                <a:r>
                  <a:rPr lang="en-US" altLang="zh-CN" sz="9600" dirty="0">
                    <a:solidFill>
                      <a:srgbClr val="FF6600"/>
                    </a:solidFill>
                    <a:latin typeface="Coiny" panose="02000903060500060000" pitchFamily="2" charset="0"/>
                    <a:ea typeface="微软雅黑" panose="020B0503020204020204" pitchFamily="34" charset="-122"/>
                    <a:cs typeface="+mn-ea"/>
                    <a:sym typeface="+mn-lt"/>
                  </a:rPr>
                  <a:t>1.</a:t>
                </a:r>
                <a:endParaRPr lang="zh-CN" altLang="en-US" sz="9600" dirty="0">
                  <a:solidFill>
                    <a:srgbClr val="FF6600"/>
                  </a:solidFill>
                  <a:latin typeface="Coiny" panose="02000903060500060000" pitchFamily="2" charset="0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37" name="文本框 6">
                <a:extLst>
                  <a:ext uri="{FF2B5EF4-FFF2-40B4-BE49-F238E27FC236}">
                    <a16:creationId xmlns:a16="http://schemas.microsoft.com/office/drawing/2014/main" id="{AA7DDBE8-CB61-41FA-A51F-73B4778152A4}"/>
                  </a:ext>
                </a:extLst>
              </p:cNvPr>
              <p:cNvSpPr txBox="1"/>
              <p:nvPr/>
            </p:nvSpPr>
            <p:spPr>
              <a:xfrm>
                <a:off x="4005053" y="1967233"/>
                <a:ext cx="3872791" cy="2123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377">
                  <a:defRPr/>
                </a:pPr>
                <a:r>
                  <a:rPr lang="en-US" sz="6600" dirty="0" err="1">
                    <a:ln w="12700">
                      <a:solidFill>
                        <a:srgbClr val="FF3300"/>
                      </a:solidFill>
                    </a:ln>
                    <a:solidFill>
                      <a:srgbClr val="FF6600"/>
                    </a:solidFill>
                    <a:latin typeface="Coiny" panose="02000903060500060000" pitchFamily="2" charset="0"/>
                  </a:rPr>
                  <a:t>Luyện</a:t>
                </a:r>
                <a:r>
                  <a:rPr lang="en-US" sz="6600" dirty="0">
                    <a:ln w="12700">
                      <a:solidFill>
                        <a:srgbClr val="FF3300"/>
                      </a:solidFill>
                    </a:ln>
                    <a:solidFill>
                      <a:srgbClr val="FF6600"/>
                    </a:solidFill>
                    <a:latin typeface="Coiny" panose="02000903060500060000" pitchFamily="2" charset="0"/>
                  </a:rPr>
                  <a:t> </a:t>
                </a:r>
              </a:p>
              <a:p>
                <a:pPr algn="ctr" defTabSz="914377">
                  <a:defRPr/>
                </a:pPr>
                <a:r>
                  <a:rPr lang="en-US" sz="6600" dirty="0" err="1">
                    <a:ln w="12700">
                      <a:solidFill>
                        <a:srgbClr val="FF3300"/>
                      </a:solidFill>
                    </a:ln>
                    <a:solidFill>
                      <a:srgbClr val="FF6600"/>
                    </a:solidFill>
                    <a:latin typeface="Coiny" panose="02000903060500060000" pitchFamily="2" charset="0"/>
                  </a:rPr>
                  <a:t>viết</a:t>
                </a:r>
                <a:r>
                  <a:rPr lang="en-US" sz="6600" dirty="0">
                    <a:ln w="12700">
                      <a:solidFill>
                        <a:srgbClr val="FF3300"/>
                      </a:solidFill>
                    </a:ln>
                    <a:solidFill>
                      <a:srgbClr val="FF6600"/>
                    </a:solidFill>
                    <a:latin typeface="Coiny" panose="02000903060500060000" pitchFamily="2" charset="0"/>
                  </a:rPr>
                  <a:t> </a:t>
                </a:r>
                <a:r>
                  <a:rPr lang="en-US" sz="6600" dirty="0" err="1">
                    <a:ln w="12700">
                      <a:solidFill>
                        <a:srgbClr val="FF3300"/>
                      </a:solidFill>
                    </a:ln>
                    <a:solidFill>
                      <a:srgbClr val="FF6600"/>
                    </a:solidFill>
                    <a:latin typeface="Coiny" panose="02000903060500060000" pitchFamily="2" charset="0"/>
                  </a:rPr>
                  <a:t>chữ</a:t>
                </a:r>
                <a:endParaRPr lang="en-US" sz="6600" dirty="0">
                  <a:ln w="12700">
                    <a:solidFill>
                      <a:srgbClr val="FF3300"/>
                    </a:solidFill>
                  </a:ln>
                  <a:solidFill>
                    <a:srgbClr val="FF6600"/>
                  </a:solidFill>
                  <a:latin typeface="Calibri"/>
                </a:endParaRP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298285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90" name="Text Box 26">
            <a:extLst>
              <a:ext uri="{FF2B5EF4-FFF2-40B4-BE49-F238E27FC236}">
                <a16:creationId xmlns:a16="http://schemas.microsoft.com/office/drawing/2014/main" id="{E796ACDF-5DDF-38A5-306B-E4CAC45551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2563" y="569120"/>
            <a:ext cx="77771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0000FF"/>
                </a:solidFill>
                <a:latin typeface="Arial" panose="020B0604020202020204" pitchFamily="34" charset="0"/>
              </a:rPr>
              <a:t>* </a:t>
            </a:r>
            <a:r>
              <a:rPr lang="en-US" altLang="en-US" sz="2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Hãy</a:t>
            </a:r>
            <a:r>
              <a:rPr lang="en-US" altLang="en-US" sz="2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quan</a:t>
            </a:r>
            <a:r>
              <a:rPr lang="en-US" altLang="en-US" sz="2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sát</a:t>
            </a:r>
            <a:r>
              <a:rPr lang="en-US" altLang="en-US" sz="2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chữ</a:t>
            </a:r>
            <a:r>
              <a:rPr lang="en-US" altLang="en-US" sz="2400" b="1" dirty="0">
                <a:solidFill>
                  <a:srgbClr val="0000FF"/>
                </a:solidFill>
                <a:latin typeface="Arial" panose="020B0604020202020204" pitchFamily="34" charset="0"/>
              </a:rPr>
              <a:t> O </a:t>
            </a:r>
            <a:r>
              <a:rPr lang="en-US" altLang="en-US" sz="2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hoa</a:t>
            </a:r>
            <a:r>
              <a:rPr lang="en-US" altLang="en-US" sz="2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và</a:t>
            </a:r>
            <a:r>
              <a:rPr lang="en-US" altLang="en-US" sz="2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nhận</a:t>
            </a:r>
            <a:r>
              <a:rPr lang="en-US" altLang="en-US" sz="2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xét</a:t>
            </a:r>
            <a:r>
              <a:rPr lang="en-US" altLang="en-US" sz="2400" b="1" dirty="0">
                <a:solidFill>
                  <a:srgbClr val="0000FF"/>
                </a:solidFill>
                <a:latin typeface="Arial" panose="020B0604020202020204" pitchFamily="34" charset="0"/>
              </a:rPr>
              <a:t>:  </a:t>
            </a:r>
          </a:p>
        </p:txBody>
      </p:sp>
      <p:sp>
        <p:nvSpPr>
          <p:cNvPr id="4100" name="Text Box 27">
            <a:extLst>
              <a:ext uri="{FF2B5EF4-FFF2-40B4-BE49-F238E27FC236}">
                <a16:creationId xmlns:a16="http://schemas.microsoft.com/office/drawing/2014/main" id="{5AD6E72C-F19A-FE7D-A479-C591B64671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851" y="1196976"/>
            <a:ext cx="22320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1292" name="Text Box 28">
            <a:extLst>
              <a:ext uri="{FF2B5EF4-FFF2-40B4-BE49-F238E27FC236}">
                <a16:creationId xmlns:a16="http://schemas.microsoft.com/office/drawing/2014/main" id="{EBEDDEE5-EB01-6F9D-B829-961BFF0DDA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1645" y="2170590"/>
            <a:ext cx="2700338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>
                <a:solidFill>
                  <a:srgbClr val="0000FF"/>
                </a:solidFill>
                <a:latin typeface="Arial" panose="020B0604020202020204" pitchFamily="34" charset="0"/>
              </a:rPr>
              <a:t>- </a:t>
            </a:r>
            <a:r>
              <a:rPr lang="en-US" altLang="en-US" sz="2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Chữ</a:t>
            </a:r>
            <a:r>
              <a:rPr lang="en-US" altLang="en-US" sz="2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4000" b="1" dirty="0">
                <a:solidFill>
                  <a:srgbClr val="FF0066"/>
                </a:solidFill>
                <a:latin typeface=".VnAristoteH" panose="020B7200000000000000" pitchFamily="34" charset="0"/>
              </a:rPr>
              <a:t>O</a:t>
            </a:r>
            <a:r>
              <a:rPr lang="en-US" altLang="en-US" sz="40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hoa</a:t>
            </a:r>
            <a:r>
              <a:rPr lang="en-US" altLang="en-US" sz="2400" b="1" dirty="0">
                <a:solidFill>
                  <a:srgbClr val="0000FF"/>
                </a:solidFill>
                <a:latin typeface="Arial" panose="020B0604020202020204" pitchFamily="34" charset="0"/>
              </a:rPr>
              <a:t>  </a:t>
            </a:r>
            <a:r>
              <a:rPr lang="en-US" altLang="en-US" sz="2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cao</a:t>
            </a:r>
            <a:r>
              <a:rPr lang="en-US" altLang="en-US" sz="2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mấy</a:t>
            </a:r>
            <a:r>
              <a:rPr lang="en-US" altLang="en-US" sz="2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ly</a:t>
            </a:r>
            <a:r>
              <a:rPr lang="en-US" altLang="en-US" sz="2400" b="1" dirty="0">
                <a:solidFill>
                  <a:srgbClr val="0000FF"/>
                </a:solidFill>
                <a:latin typeface="Arial" panose="020B0604020202020204" pitchFamily="34" charset="0"/>
              </a:rPr>
              <a:t>, </a:t>
            </a:r>
            <a:r>
              <a:rPr lang="en-US" altLang="en-US" sz="2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rộng</a:t>
            </a:r>
            <a:r>
              <a:rPr lang="en-US" altLang="en-US" sz="2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mấy</a:t>
            </a:r>
            <a:r>
              <a:rPr lang="en-US" altLang="en-US" sz="2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ly</a:t>
            </a:r>
            <a:r>
              <a:rPr lang="en-US" altLang="en-US" sz="2400" b="1" dirty="0">
                <a:solidFill>
                  <a:srgbClr val="0000FF"/>
                </a:solidFill>
                <a:latin typeface="Arial" panose="020B0604020202020204" pitchFamily="34" charset="0"/>
              </a:rPr>
              <a:t> ?</a:t>
            </a:r>
          </a:p>
        </p:txBody>
      </p:sp>
      <p:sp>
        <p:nvSpPr>
          <p:cNvPr id="11296" name="Text Box 32">
            <a:extLst>
              <a:ext uri="{FF2B5EF4-FFF2-40B4-BE49-F238E27FC236}">
                <a16:creationId xmlns:a16="http://schemas.microsoft.com/office/drawing/2014/main" id="{DCB08F36-7569-A769-D70A-7DA92071F8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798" y="2324804"/>
            <a:ext cx="2916238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dirty="0">
                <a:latin typeface="Arial" panose="020B0604020202020204" pitchFamily="34" charset="0"/>
              </a:rPr>
              <a:t> </a:t>
            </a: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</a:rPr>
              <a:t>- </a:t>
            </a:r>
            <a:r>
              <a:rPr lang="en-US" altLang="en-US" sz="2400" b="1" dirty="0" err="1">
                <a:solidFill>
                  <a:srgbClr val="002060"/>
                </a:solidFill>
                <a:latin typeface="Arial" panose="020B0604020202020204" pitchFamily="34" charset="0"/>
              </a:rPr>
              <a:t>Chữ</a:t>
            </a: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4000" b="1" dirty="0">
                <a:solidFill>
                  <a:srgbClr val="002060"/>
                </a:solidFill>
                <a:latin typeface=".VnAristoteH" panose="020B7200000000000000" pitchFamily="34" charset="0"/>
              </a:rPr>
              <a:t>O </a:t>
            </a:r>
            <a:r>
              <a:rPr lang="en-US" altLang="en-US" sz="2400" b="1" dirty="0" err="1">
                <a:solidFill>
                  <a:srgbClr val="002060"/>
                </a:solidFill>
                <a:latin typeface="Arial" panose="020B0604020202020204" pitchFamily="34" charset="0"/>
              </a:rPr>
              <a:t>hoa</a:t>
            </a: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" panose="020B0604020202020204" pitchFamily="34" charset="0"/>
              </a:rPr>
              <a:t>cao</a:t>
            </a: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</a:rPr>
              <a:t> 2,5 </a:t>
            </a:r>
            <a:r>
              <a:rPr lang="en-US" altLang="en-US" sz="2400" b="1" dirty="0" err="1">
                <a:solidFill>
                  <a:srgbClr val="002060"/>
                </a:solidFill>
                <a:latin typeface="Arial" panose="020B0604020202020204" pitchFamily="34" charset="0"/>
              </a:rPr>
              <a:t>ly</a:t>
            </a: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</a:rPr>
              <a:t> , </a:t>
            </a:r>
            <a:r>
              <a:rPr lang="en-US" altLang="en-US" sz="2400" b="1" dirty="0" err="1">
                <a:solidFill>
                  <a:srgbClr val="002060"/>
                </a:solidFill>
                <a:latin typeface="Arial" panose="020B0604020202020204" pitchFamily="34" charset="0"/>
              </a:rPr>
              <a:t>rộng</a:t>
            </a: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</a:rPr>
              <a:t> 2 </a:t>
            </a:r>
            <a:r>
              <a:rPr lang="en-US" altLang="en-US" sz="2400" b="1" dirty="0" err="1">
                <a:solidFill>
                  <a:srgbClr val="002060"/>
                </a:solidFill>
                <a:latin typeface="Arial" panose="020B0604020202020204" pitchFamily="34" charset="0"/>
              </a:rPr>
              <a:t>ly</a:t>
            </a: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</a:rPr>
              <a:t> .</a:t>
            </a:r>
          </a:p>
        </p:txBody>
      </p:sp>
      <p:sp>
        <p:nvSpPr>
          <p:cNvPr id="11298" name="Text Box 34">
            <a:extLst>
              <a:ext uri="{FF2B5EF4-FFF2-40B4-BE49-F238E27FC236}">
                <a16:creationId xmlns:a16="http://schemas.microsoft.com/office/drawing/2014/main" id="{8D785DAA-8925-D094-BCE0-45AEDD31BD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0689" y="2795408"/>
            <a:ext cx="3563937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002060"/>
                </a:solidFill>
                <a:latin typeface="Arial" panose="020B0604020202020204" pitchFamily="34" charset="0"/>
              </a:rPr>
              <a:t>Được</a:t>
            </a: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" panose="020B0604020202020204" pitchFamily="34" charset="0"/>
              </a:rPr>
              <a:t>viết</a:t>
            </a: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" panose="020B0604020202020204" pitchFamily="34" charset="0"/>
              </a:rPr>
              <a:t>bởi</a:t>
            </a: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" panose="020B0604020202020204" pitchFamily="34" charset="0"/>
              </a:rPr>
              <a:t>một</a:t>
            </a: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" panose="020B0604020202020204" pitchFamily="34" charset="0"/>
              </a:rPr>
              <a:t>nét</a:t>
            </a: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" panose="020B0604020202020204" pitchFamily="34" charset="0"/>
              </a:rPr>
              <a:t>cong</a:t>
            </a: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" panose="020B0604020202020204" pitchFamily="34" charset="0"/>
              </a:rPr>
              <a:t>kín</a:t>
            </a: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" panose="020B0604020202020204" pitchFamily="34" charset="0"/>
              </a:rPr>
              <a:t>kết</a:t>
            </a: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" panose="020B0604020202020204" pitchFamily="34" charset="0"/>
              </a:rPr>
              <a:t>hợp</a:t>
            </a: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" panose="020B0604020202020204" pitchFamily="34" charset="0"/>
              </a:rPr>
              <a:t>bởi</a:t>
            </a: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" panose="020B0604020202020204" pitchFamily="34" charset="0"/>
              </a:rPr>
              <a:t>một</a:t>
            </a: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" panose="020B0604020202020204" pitchFamily="34" charset="0"/>
              </a:rPr>
              <a:t>nét</a:t>
            </a: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" panose="020B0604020202020204" pitchFamily="34" charset="0"/>
              </a:rPr>
              <a:t>cong</a:t>
            </a: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" panose="020B0604020202020204" pitchFamily="34" charset="0"/>
              </a:rPr>
              <a:t>trái</a:t>
            </a: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</a:rPr>
              <a:t>. </a:t>
            </a:r>
          </a:p>
        </p:txBody>
      </p:sp>
      <p:sp>
        <p:nvSpPr>
          <p:cNvPr id="11300" name="Text Box 36">
            <a:extLst>
              <a:ext uri="{FF2B5EF4-FFF2-40B4-BE49-F238E27FC236}">
                <a16:creationId xmlns:a16="http://schemas.microsoft.com/office/drawing/2014/main" id="{9AD00D00-58D6-1E46-A8CB-594DAC4A78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60658" y="1544638"/>
            <a:ext cx="36353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dirty="0">
                <a:solidFill>
                  <a:srgbClr val="002060"/>
                </a:solidFill>
                <a:latin typeface="Arial" panose="020B0604020202020204" pitchFamily="34" charset="0"/>
              </a:rPr>
              <a:t>* </a:t>
            </a:r>
            <a:r>
              <a:rPr lang="en-US" altLang="en-US" sz="2400" b="1" dirty="0" err="1">
                <a:solidFill>
                  <a:srgbClr val="002060"/>
                </a:solidFill>
                <a:latin typeface="Arial" panose="020B0604020202020204" pitchFamily="34" charset="0"/>
              </a:rPr>
              <a:t>Chữ</a:t>
            </a: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>
                <a:solidFill>
                  <a:srgbClr val="002060"/>
                </a:solidFill>
                <a:latin typeface=".VnAristoteH" panose="020B7200000000000000" pitchFamily="34" charset="0"/>
              </a:rPr>
              <a:t>O</a:t>
            </a: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" panose="020B0604020202020204" pitchFamily="34" charset="0"/>
              </a:rPr>
              <a:t>hoa</a:t>
            </a: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" panose="020B0604020202020204" pitchFamily="34" charset="0"/>
              </a:rPr>
              <a:t>có</a:t>
            </a: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</a:rPr>
              <a:t> 1 </a:t>
            </a:r>
            <a:r>
              <a:rPr lang="en-US" altLang="en-US" sz="2400" b="1" dirty="0" err="1">
                <a:solidFill>
                  <a:srgbClr val="002060"/>
                </a:solidFill>
                <a:latin typeface="Arial" panose="020B0604020202020204" pitchFamily="34" charset="0"/>
              </a:rPr>
              <a:t>nét</a:t>
            </a: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11311" name="Rectangle 47">
            <a:extLst>
              <a:ext uri="{FF2B5EF4-FFF2-40B4-BE49-F238E27FC236}">
                <a16:creationId xmlns:a16="http://schemas.microsoft.com/office/drawing/2014/main" id="{1E930677-0878-7EFE-F84C-7B17B01813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3716338"/>
            <a:ext cx="3276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0000FF"/>
                </a:solidFill>
                <a:latin typeface="Edwardian Script ITC" panose="020B0604020202020204" pitchFamily="66" charset="0"/>
              </a:rPr>
              <a:t>- </a:t>
            </a:r>
            <a:r>
              <a:rPr lang="en-US" altLang="en-US" sz="24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Chữ</a:t>
            </a:r>
            <a:r>
              <a:rPr lang="en-US" altLang="en-US" sz="2400" b="1" dirty="0">
                <a:solidFill>
                  <a:srgbClr val="0000FF"/>
                </a:solidFill>
                <a:cs typeface="Times New Roman" panose="02020603050405020304" pitchFamily="18" charset="0"/>
              </a:rPr>
              <a:t> O </a:t>
            </a:r>
            <a:r>
              <a:rPr lang="en-US" altLang="en-US" sz="24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có</a:t>
            </a:r>
            <a:r>
              <a:rPr lang="en-US" altLang="en-US" sz="24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mấy</a:t>
            </a:r>
            <a:r>
              <a:rPr lang="en-US" altLang="en-US" sz="24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nét</a:t>
            </a:r>
            <a:r>
              <a:rPr lang="en-US" altLang="en-US" sz="2400" b="1" dirty="0">
                <a:solidFill>
                  <a:srgbClr val="0000FF"/>
                </a:solidFill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2" name="Picture 2" descr="C:\Users\admin\Desktop\Mẫu chữ\mau-chu-cao-2.5-o-ly-71-724x1024.jpg">
            <a:extLst>
              <a:ext uri="{FF2B5EF4-FFF2-40B4-BE49-F238E27FC236}">
                <a16:creationId xmlns:a16="http://schemas.microsoft.com/office/drawing/2014/main" id="{C8BA65C1-C896-9605-E692-5BD6D23363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64089" y="1436142"/>
            <a:ext cx="2956818" cy="418202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12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12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12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11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1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1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11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9" dur="80"/>
                                        <p:tgtEl>
                                          <p:spTgt spid="113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0" dur="80"/>
                                        <p:tgtEl>
                                          <p:spTgt spid="113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80"/>
                                        <p:tgtEl>
                                          <p:spTgt spid="113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xit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13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13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13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1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90" grpId="0"/>
      <p:bldP spid="11292" grpId="0"/>
      <p:bldP spid="11292" grpId="1"/>
      <p:bldP spid="11296" grpId="0"/>
      <p:bldP spid="11298" grpId="0"/>
      <p:bldP spid="11311" grpId="0"/>
      <p:bldP spid="11311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90" name="Text Box 26">
            <a:extLst>
              <a:ext uri="{FF2B5EF4-FFF2-40B4-BE49-F238E27FC236}">
                <a16:creationId xmlns:a16="http://schemas.microsoft.com/office/drawing/2014/main" id="{E796ACDF-5DDF-38A5-306B-E4CAC45551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585734"/>
            <a:ext cx="77771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0000FF"/>
                </a:solidFill>
                <a:latin typeface="Arial" panose="020B0604020202020204" pitchFamily="34" charset="0"/>
              </a:rPr>
              <a:t>* </a:t>
            </a:r>
            <a:r>
              <a:rPr lang="en-US" altLang="en-US" sz="2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Hãy</a:t>
            </a:r>
            <a:r>
              <a:rPr lang="en-US" altLang="en-US" sz="2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quan</a:t>
            </a:r>
            <a:r>
              <a:rPr lang="en-US" altLang="en-US" sz="2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sát</a:t>
            </a:r>
            <a:r>
              <a:rPr lang="en-US" altLang="en-US" sz="2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chữ</a:t>
            </a:r>
            <a:r>
              <a:rPr lang="en-US" altLang="en-US" sz="2400" b="1" dirty="0">
                <a:solidFill>
                  <a:srgbClr val="0000FF"/>
                </a:solidFill>
                <a:latin typeface="Arial" panose="020B0604020202020204" pitchFamily="34" charset="0"/>
              </a:rPr>
              <a:t> ô </a:t>
            </a:r>
            <a:r>
              <a:rPr lang="en-US" altLang="en-US" sz="2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hoa</a:t>
            </a:r>
            <a:r>
              <a:rPr lang="en-US" altLang="en-US" sz="2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và</a:t>
            </a:r>
            <a:r>
              <a:rPr lang="en-US" altLang="en-US" sz="2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nhận</a:t>
            </a:r>
            <a:r>
              <a:rPr lang="en-US" altLang="en-US" sz="2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xét</a:t>
            </a:r>
            <a:r>
              <a:rPr lang="en-US" altLang="en-US" sz="2400" b="1" dirty="0">
                <a:solidFill>
                  <a:srgbClr val="0000FF"/>
                </a:solidFill>
                <a:latin typeface="Arial" panose="020B0604020202020204" pitchFamily="34" charset="0"/>
              </a:rPr>
              <a:t>:  </a:t>
            </a:r>
          </a:p>
        </p:txBody>
      </p:sp>
      <p:sp>
        <p:nvSpPr>
          <p:cNvPr id="11292" name="Text Box 28">
            <a:extLst>
              <a:ext uri="{FF2B5EF4-FFF2-40B4-BE49-F238E27FC236}">
                <a16:creationId xmlns:a16="http://schemas.microsoft.com/office/drawing/2014/main" id="{EBEDDEE5-EB01-6F9D-B829-961BFF0DDA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4603" y="2269788"/>
            <a:ext cx="2700338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>
                <a:solidFill>
                  <a:srgbClr val="0000FF"/>
                </a:solidFill>
                <a:latin typeface="Arial" panose="020B0604020202020204" pitchFamily="34" charset="0"/>
              </a:rPr>
              <a:t>- </a:t>
            </a:r>
            <a:r>
              <a:rPr lang="en-US" altLang="en-US" sz="2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Chữ</a:t>
            </a:r>
            <a:r>
              <a:rPr lang="en-US" altLang="en-US" sz="2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4000" b="1" dirty="0">
                <a:solidFill>
                  <a:srgbClr val="FF0066"/>
                </a:solidFill>
                <a:latin typeface=".VnAristoteH" panose="020B7200000000000000" pitchFamily="34" charset="0"/>
              </a:rPr>
              <a:t>«</a:t>
            </a:r>
            <a:r>
              <a:rPr lang="en-US" altLang="en-US" sz="40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hoa</a:t>
            </a:r>
            <a:r>
              <a:rPr lang="en-US" altLang="en-US" sz="2400" b="1" dirty="0">
                <a:solidFill>
                  <a:srgbClr val="0000FF"/>
                </a:solidFill>
                <a:latin typeface="Arial" panose="020B0604020202020204" pitchFamily="34" charset="0"/>
              </a:rPr>
              <a:t>  </a:t>
            </a:r>
            <a:r>
              <a:rPr lang="en-US" altLang="en-US" sz="2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cao</a:t>
            </a:r>
            <a:r>
              <a:rPr lang="en-US" altLang="en-US" sz="2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mấy</a:t>
            </a:r>
            <a:r>
              <a:rPr lang="en-US" altLang="en-US" sz="2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ly</a:t>
            </a:r>
            <a:r>
              <a:rPr lang="en-US" altLang="en-US" sz="2400" b="1" dirty="0">
                <a:solidFill>
                  <a:srgbClr val="0000FF"/>
                </a:solidFill>
                <a:latin typeface="Arial" panose="020B0604020202020204" pitchFamily="34" charset="0"/>
              </a:rPr>
              <a:t>, </a:t>
            </a:r>
            <a:r>
              <a:rPr lang="en-US" altLang="en-US" sz="2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rộng</a:t>
            </a:r>
            <a:r>
              <a:rPr lang="en-US" altLang="en-US" sz="2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mấy</a:t>
            </a:r>
            <a:r>
              <a:rPr lang="en-US" altLang="en-US" sz="2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ly</a:t>
            </a:r>
            <a:r>
              <a:rPr lang="en-US" altLang="en-US" sz="2400" b="1" dirty="0">
                <a:solidFill>
                  <a:srgbClr val="0000FF"/>
                </a:solidFill>
                <a:latin typeface="Arial" panose="020B0604020202020204" pitchFamily="34" charset="0"/>
              </a:rPr>
              <a:t> ?</a:t>
            </a:r>
          </a:p>
        </p:txBody>
      </p:sp>
      <p:sp>
        <p:nvSpPr>
          <p:cNvPr id="11296" name="Text Box 32">
            <a:extLst>
              <a:ext uri="{FF2B5EF4-FFF2-40B4-BE49-F238E27FC236}">
                <a16:creationId xmlns:a16="http://schemas.microsoft.com/office/drawing/2014/main" id="{DCB08F36-7569-A769-D70A-7DA92071F8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6050" y="2325689"/>
            <a:ext cx="2916238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dirty="0">
                <a:latin typeface="Arial" panose="020B0604020202020204" pitchFamily="34" charset="0"/>
              </a:rPr>
              <a:t> </a:t>
            </a: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</a:rPr>
              <a:t>- </a:t>
            </a:r>
            <a:r>
              <a:rPr lang="en-US" altLang="en-US" sz="2400" b="1" dirty="0" err="1">
                <a:solidFill>
                  <a:srgbClr val="002060"/>
                </a:solidFill>
                <a:latin typeface="Arial" panose="020B0604020202020204" pitchFamily="34" charset="0"/>
              </a:rPr>
              <a:t>Chữ</a:t>
            </a: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4000" b="1" dirty="0">
                <a:solidFill>
                  <a:srgbClr val="002060"/>
                </a:solidFill>
                <a:latin typeface=".VnAristoteH" panose="020B7200000000000000" pitchFamily="34" charset="0"/>
              </a:rPr>
              <a:t>« </a:t>
            </a:r>
            <a:r>
              <a:rPr lang="en-US" altLang="en-US" sz="2400" b="1" dirty="0" err="1">
                <a:solidFill>
                  <a:srgbClr val="002060"/>
                </a:solidFill>
                <a:latin typeface="Arial" panose="020B0604020202020204" pitchFamily="34" charset="0"/>
              </a:rPr>
              <a:t>hoa</a:t>
            </a: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" panose="020B0604020202020204" pitchFamily="34" charset="0"/>
              </a:rPr>
              <a:t>cao</a:t>
            </a: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</a:rPr>
              <a:t> 2,5 </a:t>
            </a:r>
            <a:r>
              <a:rPr lang="en-US" altLang="en-US" sz="2400" b="1" dirty="0" err="1">
                <a:solidFill>
                  <a:srgbClr val="002060"/>
                </a:solidFill>
                <a:latin typeface="Arial" panose="020B0604020202020204" pitchFamily="34" charset="0"/>
              </a:rPr>
              <a:t>ly</a:t>
            </a: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</a:rPr>
              <a:t> , </a:t>
            </a:r>
            <a:r>
              <a:rPr lang="en-US" altLang="en-US" sz="2400" b="1" dirty="0" err="1">
                <a:solidFill>
                  <a:srgbClr val="002060"/>
                </a:solidFill>
                <a:latin typeface="Arial" panose="020B0604020202020204" pitchFamily="34" charset="0"/>
              </a:rPr>
              <a:t>rộng</a:t>
            </a: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</a:rPr>
              <a:t> 2 </a:t>
            </a:r>
            <a:r>
              <a:rPr lang="en-US" altLang="en-US" sz="2400" b="1" dirty="0" err="1">
                <a:solidFill>
                  <a:srgbClr val="002060"/>
                </a:solidFill>
                <a:latin typeface="Arial" panose="020B0604020202020204" pitchFamily="34" charset="0"/>
              </a:rPr>
              <a:t>ly</a:t>
            </a: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</a:rPr>
              <a:t> .</a:t>
            </a:r>
          </a:p>
        </p:txBody>
      </p:sp>
      <p:sp>
        <p:nvSpPr>
          <p:cNvPr id="11298" name="Text Box 34">
            <a:extLst>
              <a:ext uri="{FF2B5EF4-FFF2-40B4-BE49-F238E27FC236}">
                <a16:creationId xmlns:a16="http://schemas.microsoft.com/office/drawing/2014/main" id="{8D785DAA-8925-D094-BCE0-45AEDD31BD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09565" y="2094927"/>
            <a:ext cx="3563937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i="1" dirty="0" err="1">
                <a:solidFill>
                  <a:srgbClr val="002060"/>
                </a:solidFill>
                <a:latin typeface="Arial" panose="020B0604020202020204" pitchFamily="34" charset="0"/>
              </a:rPr>
              <a:t>Nét</a:t>
            </a:r>
            <a:r>
              <a:rPr lang="en-US" altLang="en-US" sz="2400" b="1" i="1" dirty="0">
                <a:solidFill>
                  <a:srgbClr val="002060"/>
                </a:solidFill>
                <a:latin typeface="Arial" panose="020B0604020202020204" pitchFamily="34" charset="0"/>
              </a:rPr>
              <a:t> 1:</a:t>
            </a: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" panose="020B0604020202020204" pitchFamily="34" charset="0"/>
              </a:rPr>
              <a:t>Được</a:t>
            </a: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" panose="020B0604020202020204" pitchFamily="34" charset="0"/>
              </a:rPr>
              <a:t>viết</a:t>
            </a: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" panose="020B0604020202020204" pitchFamily="34" charset="0"/>
              </a:rPr>
              <a:t>bởi</a:t>
            </a: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" panose="020B0604020202020204" pitchFamily="34" charset="0"/>
              </a:rPr>
              <a:t>một</a:t>
            </a: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" panose="020B0604020202020204" pitchFamily="34" charset="0"/>
              </a:rPr>
              <a:t>nét</a:t>
            </a: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" panose="020B0604020202020204" pitchFamily="34" charset="0"/>
              </a:rPr>
              <a:t>cong</a:t>
            </a: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" panose="020B0604020202020204" pitchFamily="34" charset="0"/>
              </a:rPr>
              <a:t>kín</a:t>
            </a: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" panose="020B0604020202020204" pitchFamily="34" charset="0"/>
              </a:rPr>
              <a:t>kết</a:t>
            </a: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" panose="020B0604020202020204" pitchFamily="34" charset="0"/>
              </a:rPr>
              <a:t>hợp</a:t>
            </a: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" panose="020B0604020202020204" pitchFamily="34" charset="0"/>
              </a:rPr>
              <a:t>bởi</a:t>
            </a: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" panose="020B0604020202020204" pitchFamily="34" charset="0"/>
              </a:rPr>
              <a:t>một</a:t>
            </a: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" panose="020B0604020202020204" pitchFamily="34" charset="0"/>
              </a:rPr>
              <a:t>nét</a:t>
            </a: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" panose="020B0604020202020204" pitchFamily="34" charset="0"/>
              </a:rPr>
              <a:t>cong</a:t>
            </a: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" panose="020B0604020202020204" pitchFamily="34" charset="0"/>
              </a:rPr>
              <a:t>trái</a:t>
            </a: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</a:rPr>
              <a:t>. </a:t>
            </a:r>
          </a:p>
        </p:txBody>
      </p:sp>
      <p:sp>
        <p:nvSpPr>
          <p:cNvPr id="11300" name="Text Box 36">
            <a:extLst>
              <a:ext uri="{FF2B5EF4-FFF2-40B4-BE49-F238E27FC236}">
                <a16:creationId xmlns:a16="http://schemas.microsoft.com/office/drawing/2014/main" id="{9AD00D00-58D6-1E46-A8CB-594DAC4A78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07326" y="1548450"/>
            <a:ext cx="36353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dirty="0">
                <a:solidFill>
                  <a:srgbClr val="002060"/>
                </a:solidFill>
                <a:latin typeface="Arial" panose="020B0604020202020204" pitchFamily="34" charset="0"/>
              </a:rPr>
              <a:t>* </a:t>
            </a:r>
            <a:r>
              <a:rPr lang="en-US" altLang="en-US" sz="2400" b="1" dirty="0" err="1">
                <a:solidFill>
                  <a:srgbClr val="002060"/>
                </a:solidFill>
                <a:latin typeface="Arial" panose="020B0604020202020204" pitchFamily="34" charset="0"/>
              </a:rPr>
              <a:t>Chữ</a:t>
            </a: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>
                <a:solidFill>
                  <a:srgbClr val="002060"/>
                </a:solidFill>
                <a:latin typeface=".VnAristoteH" panose="020B7200000000000000" pitchFamily="34" charset="0"/>
              </a:rPr>
              <a:t>«</a:t>
            </a: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" panose="020B0604020202020204" pitchFamily="34" charset="0"/>
              </a:rPr>
              <a:t>hoa</a:t>
            </a: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" panose="020B0604020202020204" pitchFamily="34" charset="0"/>
              </a:rPr>
              <a:t>có</a:t>
            </a: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</a:rPr>
              <a:t> 3 </a:t>
            </a:r>
            <a:r>
              <a:rPr lang="en-US" altLang="en-US" sz="2400" b="1" dirty="0" err="1">
                <a:solidFill>
                  <a:srgbClr val="002060"/>
                </a:solidFill>
                <a:latin typeface="Arial" panose="020B0604020202020204" pitchFamily="34" charset="0"/>
              </a:rPr>
              <a:t>nét</a:t>
            </a: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11301" name="Text Box 37">
            <a:extLst>
              <a:ext uri="{FF2B5EF4-FFF2-40B4-BE49-F238E27FC236}">
                <a16:creationId xmlns:a16="http://schemas.microsoft.com/office/drawing/2014/main" id="{9A60533F-97DE-33C6-14CC-FCA4A90C2C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15275" y="3646713"/>
            <a:ext cx="341947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i="1" dirty="0" err="1">
                <a:solidFill>
                  <a:srgbClr val="002060"/>
                </a:solidFill>
                <a:latin typeface="Arial" panose="020B0604020202020204" pitchFamily="34" charset="0"/>
              </a:rPr>
              <a:t>Nét</a:t>
            </a:r>
            <a:r>
              <a:rPr lang="en-US" altLang="en-US" sz="2400" b="1" i="1" dirty="0">
                <a:solidFill>
                  <a:srgbClr val="002060"/>
                </a:solidFill>
                <a:latin typeface="Arial" panose="020B0604020202020204" pitchFamily="34" charset="0"/>
              </a:rPr>
              <a:t> 2:</a:t>
            </a: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" panose="020B0604020202020204" pitchFamily="34" charset="0"/>
              </a:rPr>
              <a:t>một</a:t>
            </a: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" panose="020B0604020202020204" pitchFamily="34" charset="0"/>
              </a:rPr>
              <a:t>đường</a:t>
            </a: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" panose="020B0604020202020204" pitchFamily="34" charset="0"/>
              </a:rPr>
              <a:t>từ</a:t>
            </a: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" panose="020B0604020202020204" pitchFamily="34" charset="0"/>
              </a:rPr>
              <a:t>dưới</a:t>
            </a: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" panose="020B0604020202020204" pitchFamily="34" charset="0"/>
              </a:rPr>
              <a:t>lên</a:t>
            </a: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</a:rPr>
              <a:t> .</a:t>
            </a:r>
          </a:p>
        </p:txBody>
      </p:sp>
      <p:sp>
        <p:nvSpPr>
          <p:cNvPr id="11302" name="Text Box 38">
            <a:extLst>
              <a:ext uri="{FF2B5EF4-FFF2-40B4-BE49-F238E27FC236}">
                <a16:creationId xmlns:a16="http://schemas.microsoft.com/office/drawing/2014/main" id="{F7BC19C8-E904-739C-40CE-FB187BF1D1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93218" y="4559941"/>
            <a:ext cx="349250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i="1" dirty="0" err="1">
                <a:solidFill>
                  <a:srgbClr val="002060"/>
                </a:solidFill>
                <a:latin typeface="Arial" panose="020B0604020202020204" pitchFamily="34" charset="0"/>
              </a:rPr>
              <a:t>Nét</a:t>
            </a:r>
            <a:r>
              <a:rPr lang="en-US" altLang="en-US" sz="2400" b="1" i="1" dirty="0">
                <a:solidFill>
                  <a:srgbClr val="002060"/>
                </a:solidFill>
                <a:latin typeface="Arial" panose="020B0604020202020204" pitchFamily="34" charset="0"/>
              </a:rPr>
              <a:t> 3:</a:t>
            </a: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" panose="020B0604020202020204" pitchFamily="34" charset="0"/>
              </a:rPr>
              <a:t>một</a:t>
            </a: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" panose="020B0604020202020204" pitchFamily="34" charset="0"/>
              </a:rPr>
              <a:t>đường</a:t>
            </a: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" panose="020B0604020202020204" pitchFamily="34" charset="0"/>
              </a:rPr>
              <a:t>từ</a:t>
            </a: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" panose="020B0604020202020204" pitchFamily="34" charset="0"/>
              </a:rPr>
              <a:t>trên</a:t>
            </a: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" panose="020B0604020202020204" pitchFamily="34" charset="0"/>
              </a:rPr>
              <a:t>xuống</a:t>
            </a: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" panose="020B0604020202020204" pitchFamily="34" charset="0"/>
              </a:rPr>
              <a:t>nối</a:t>
            </a: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" panose="020B0604020202020204" pitchFamily="34" charset="0"/>
              </a:rPr>
              <a:t>nhau</a:t>
            </a: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</a:rPr>
              <a:t> ở </a:t>
            </a:r>
            <a:r>
              <a:rPr lang="en-US" altLang="en-US" sz="2400" b="1" dirty="0" err="1">
                <a:solidFill>
                  <a:srgbClr val="002060"/>
                </a:solidFill>
                <a:latin typeface="Arial" panose="020B0604020202020204" pitchFamily="34" charset="0"/>
              </a:rPr>
              <a:t>đường</a:t>
            </a: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" panose="020B0604020202020204" pitchFamily="34" charset="0"/>
              </a:rPr>
              <a:t>kẻ</a:t>
            </a: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" panose="020B0604020202020204" pitchFamily="34" charset="0"/>
              </a:rPr>
              <a:t>ngang</a:t>
            </a: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</a:rPr>
              <a:t> 7 . </a:t>
            </a:r>
            <a:r>
              <a:rPr lang="en-US" altLang="en-US" sz="2400" b="1" dirty="0" err="1">
                <a:solidFill>
                  <a:srgbClr val="002060"/>
                </a:solidFill>
                <a:latin typeface="Arial" panose="020B0604020202020204" pitchFamily="34" charset="0"/>
              </a:rPr>
              <a:t>Úp</a:t>
            </a: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" panose="020B0604020202020204" pitchFamily="34" charset="0"/>
              </a:rPr>
              <a:t>xuống</a:t>
            </a: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" panose="020B0604020202020204" pitchFamily="34" charset="0"/>
              </a:rPr>
              <a:t>giữa</a:t>
            </a: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" panose="020B0604020202020204" pitchFamily="34" charset="0"/>
              </a:rPr>
              <a:t>đỉnh</a:t>
            </a: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" panose="020B0604020202020204" pitchFamily="34" charset="0"/>
              </a:rPr>
              <a:t>chữ</a:t>
            </a: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</a:rPr>
              <a:t> o</a:t>
            </a:r>
          </a:p>
        </p:txBody>
      </p:sp>
      <p:sp>
        <p:nvSpPr>
          <p:cNvPr id="11311" name="Rectangle 47">
            <a:extLst>
              <a:ext uri="{FF2B5EF4-FFF2-40B4-BE49-F238E27FC236}">
                <a16:creationId xmlns:a16="http://schemas.microsoft.com/office/drawing/2014/main" id="{1E930677-0878-7EFE-F84C-7B17B01813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3716338"/>
            <a:ext cx="3276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0000FF"/>
                </a:solidFill>
                <a:latin typeface="Edwardian Script ITC" panose="020B0604020202020204" pitchFamily="66" charset="0"/>
              </a:rPr>
              <a:t>- </a:t>
            </a:r>
            <a:r>
              <a:rPr lang="en-US" altLang="en-US" sz="24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Chữ</a:t>
            </a:r>
            <a:r>
              <a:rPr lang="en-US" altLang="en-US" sz="2400" b="1" dirty="0">
                <a:solidFill>
                  <a:srgbClr val="0000FF"/>
                </a:solidFill>
                <a:cs typeface="Times New Roman" panose="02020603050405020304" pitchFamily="18" charset="0"/>
              </a:rPr>
              <a:t> Ô </a:t>
            </a:r>
            <a:r>
              <a:rPr lang="en-US" altLang="en-US" sz="24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có</a:t>
            </a:r>
            <a:r>
              <a:rPr lang="en-US" altLang="en-US" sz="24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mấy</a:t>
            </a:r>
            <a:r>
              <a:rPr lang="en-US" altLang="en-US" sz="24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nét</a:t>
            </a:r>
            <a:r>
              <a:rPr lang="en-US" altLang="en-US" sz="2400" b="1" dirty="0">
                <a:solidFill>
                  <a:srgbClr val="0000FF"/>
                </a:solidFill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2" name="Picture 2" descr="C:\Users\admin\Desktop\Mẫu chữ\mau-chu-cao-2.5-o-ly-48-724x1024.jpg">
            <a:extLst>
              <a:ext uri="{FF2B5EF4-FFF2-40B4-BE49-F238E27FC236}">
                <a16:creationId xmlns:a16="http://schemas.microsoft.com/office/drawing/2014/main" id="{A5130B31-4352-EB08-F258-1AF0CF852F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70181" y="1712913"/>
            <a:ext cx="3459479" cy="434130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08877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12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12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12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11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1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1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11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9" dur="80"/>
                                        <p:tgtEl>
                                          <p:spTgt spid="113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0" dur="80"/>
                                        <p:tgtEl>
                                          <p:spTgt spid="113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80"/>
                                        <p:tgtEl>
                                          <p:spTgt spid="113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xit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13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13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13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1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1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1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90" grpId="0"/>
      <p:bldP spid="11292" grpId="0"/>
      <p:bldP spid="11292" grpId="1"/>
      <p:bldP spid="11296" grpId="0"/>
      <p:bldP spid="11298" grpId="0"/>
      <p:bldP spid="11301" grpId="0"/>
      <p:bldP spid="11302" grpId="0"/>
      <p:bldP spid="11311" grpId="0"/>
      <p:bldP spid="11311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7058"/>
            <a:ext cx="12192000" cy="6858000"/>
          </a:xfrm>
          <a:prstGeom prst="rect">
            <a:avLst/>
          </a:prstGeom>
        </p:spPr>
      </p:pic>
      <p:sp>
        <p:nvSpPr>
          <p:cNvPr id="80" name="椭圆 31"/>
          <p:cNvSpPr/>
          <p:nvPr/>
        </p:nvSpPr>
        <p:spPr>
          <a:xfrm flipH="1">
            <a:off x="2272145" y="2461895"/>
            <a:ext cx="6887730" cy="1814541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noFill/>
          <a:ln w="25400" cap="rnd">
            <a:solidFill>
              <a:schemeClr val="tx1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100" dirty="0">
              <a:solidFill>
                <a:schemeClr val="tx1"/>
              </a:solidFill>
              <a:latin typeface="Times New Roman" panose="02020603050405020304" pitchFamily="18" charset="0"/>
              <a:ea typeface="站酷快乐体2016修订版" panose="02010600030101010101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grpSp>
        <p:nvGrpSpPr>
          <p:cNvPr id="88" name="组合 87"/>
          <p:cNvGrpSpPr/>
          <p:nvPr/>
        </p:nvGrpSpPr>
        <p:grpSpPr>
          <a:xfrm flipH="1">
            <a:off x="9309100" y="1196340"/>
            <a:ext cx="1471295" cy="1772920"/>
            <a:chOff x="1289955" y="1628061"/>
            <a:chExt cx="3941631" cy="5174701"/>
          </a:xfrm>
        </p:grpSpPr>
        <p:sp>
          <p:nvSpPr>
            <p:cNvPr id="89" name="Shape 209"/>
            <p:cNvSpPr/>
            <p:nvPr/>
          </p:nvSpPr>
          <p:spPr>
            <a:xfrm rot="3758493">
              <a:off x="2721879" y="4293055"/>
              <a:ext cx="2954498" cy="20649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14" extrusionOk="0">
                  <a:moveTo>
                    <a:pt x="0" y="11730"/>
                  </a:moveTo>
                  <a:cubicBezTo>
                    <a:pt x="550" y="11385"/>
                    <a:pt x="818" y="11200"/>
                    <a:pt x="1446" y="10869"/>
                  </a:cubicBezTo>
                  <a:cubicBezTo>
                    <a:pt x="3278" y="9905"/>
                    <a:pt x="4075" y="10600"/>
                    <a:pt x="4893" y="12949"/>
                  </a:cubicBezTo>
                  <a:cubicBezTo>
                    <a:pt x="5476" y="14623"/>
                    <a:pt x="6411" y="21325"/>
                    <a:pt x="8440" y="21003"/>
                  </a:cubicBezTo>
                  <a:cubicBezTo>
                    <a:pt x="10807" y="20628"/>
                    <a:pt x="9528" y="13017"/>
                    <a:pt x="9431" y="11082"/>
                  </a:cubicBezTo>
                  <a:cubicBezTo>
                    <a:pt x="9316" y="8800"/>
                    <a:pt x="8806" y="3250"/>
                    <a:pt x="11582" y="4352"/>
                  </a:cubicBezTo>
                  <a:cubicBezTo>
                    <a:pt x="13589" y="5149"/>
                    <a:pt x="14535" y="10567"/>
                    <a:pt x="16445" y="10863"/>
                  </a:cubicBezTo>
                  <a:cubicBezTo>
                    <a:pt x="18644" y="11204"/>
                    <a:pt x="17737" y="6638"/>
                    <a:pt x="17704" y="4600"/>
                  </a:cubicBezTo>
                  <a:cubicBezTo>
                    <a:pt x="17639" y="584"/>
                    <a:pt x="18794" y="-275"/>
                    <a:pt x="21600" y="69"/>
                  </a:cubicBezTo>
                </a:path>
              </a:pathLst>
            </a:custGeom>
            <a:noFill/>
            <a:ln w="38100" cap="flat">
              <a:solidFill>
                <a:schemeClr val="tx1">
                  <a:lumMod val="85000"/>
                  <a:lumOff val="15000"/>
                </a:schemeClr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>
                <a:latin typeface="站酷快乐体2016修订版" panose="02010600030101010101" charset="-122"/>
                <a:ea typeface="站酷快乐体2016修订版" panose="02010600030101010101" charset="-122"/>
                <a:sym typeface="Arial" panose="020B0604020202020204" pitchFamily="34" charset="0"/>
              </a:endParaRPr>
            </a:p>
          </p:txBody>
        </p:sp>
        <p:grpSp>
          <p:nvGrpSpPr>
            <p:cNvPr id="90" name="组 13"/>
            <p:cNvGrpSpPr/>
            <p:nvPr/>
          </p:nvGrpSpPr>
          <p:grpSpPr>
            <a:xfrm>
              <a:off x="1289955" y="1628061"/>
              <a:ext cx="2187025" cy="2569107"/>
              <a:chOff x="5943842" y="1013911"/>
              <a:chExt cx="2187025" cy="2569107"/>
            </a:xfrm>
          </p:grpSpPr>
          <p:sp>
            <p:nvSpPr>
              <p:cNvPr id="91" name="Shape 202"/>
              <p:cNvSpPr/>
              <p:nvPr/>
            </p:nvSpPr>
            <p:spPr>
              <a:xfrm rot="3758493">
                <a:off x="6440283" y="1924630"/>
                <a:ext cx="1816414" cy="5104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522" extrusionOk="0">
                    <a:moveTo>
                      <a:pt x="21600" y="743"/>
                    </a:moveTo>
                    <a:cubicBezTo>
                      <a:pt x="19799" y="-786"/>
                      <a:pt x="18140" y="461"/>
                      <a:pt x="16279" y="823"/>
                    </a:cubicBezTo>
                    <a:cubicBezTo>
                      <a:pt x="10853" y="1876"/>
                      <a:pt x="5372" y="1461"/>
                      <a:pt x="0" y="4698"/>
                    </a:cubicBezTo>
                    <a:lnTo>
                      <a:pt x="0" y="20521"/>
                    </a:lnTo>
                    <a:lnTo>
                      <a:pt x="1843" y="19747"/>
                    </a:lnTo>
                    <a:cubicBezTo>
                      <a:pt x="4727" y="19759"/>
                      <a:pt x="13025" y="19305"/>
                      <a:pt x="15903" y="19016"/>
                    </a:cubicBezTo>
                    <a:cubicBezTo>
                      <a:pt x="17715" y="18834"/>
                      <a:pt x="19629" y="20814"/>
                      <a:pt x="21376" y="20485"/>
                    </a:cubicBezTo>
                  </a:path>
                </a:pathLst>
              </a:custGeom>
              <a:solidFill>
                <a:schemeClr val="accent2"/>
              </a:solidFill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2" name="Shape 203"/>
              <p:cNvSpPr/>
              <p:nvPr/>
            </p:nvSpPr>
            <p:spPr>
              <a:xfrm rot="3758493">
                <a:off x="7743128" y="2715926"/>
                <a:ext cx="42879" cy="4886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274" h="21600" extrusionOk="0">
                    <a:moveTo>
                      <a:pt x="0" y="0"/>
                    </a:moveTo>
                    <a:cubicBezTo>
                      <a:pt x="21600" y="2677"/>
                      <a:pt x="19974" y="16418"/>
                      <a:pt x="11161" y="2160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3" name="Shape 204"/>
              <p:cNvSpPr/>
              <p:nvPr/>
            </p:nvSpPr>
            <p:spPr>
              <a:xfrm rot="3758493">
                <a:off x="6688919" y="1820269"/>
                <a:ext cx="124286" cy="3417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9761" y="15753"/>
                      <a:pt x="1840" y="7112"/>
                      <a:pt x="0" y="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4" name="Shape 205"/>
              <p:cNvSpPr/>
              <p:nvPr/>
            </p:nvSpPr>
            <p:spPr>
              <a:xfrm rot="3758493">
                <a:off x="6847335" y="1900060"/>
                <a:ext cx="869668" cy="10315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69" h="16954" extrusionOk="0">
                    <a:moveTo>
                      <a:pt x="0" y="11121"/>
                    </a:moveTo>
                    <a:cubicBezTo>
                      <a:pt x="167" y="10786"/>
                      <a:pt x="-956" y="-4646"/>
                      <a:pt x="4852" y="2248"/>
                    </a:cubicBezTo>
                    <a:cubicBezTo>
                      <a:pt x="5261" y="461"/>
                      <a:pt x="6192" y="-121"/>
                      <a:pt x="7478" y="78"/>
                    </a:cubicBezTo>
                    <a:cubicBezTo>
                      <a:pt x="8279" y="78"/>
                      <a:pt x="9110" y="711"/>
                      <a:pt x="9174" y="2178"/>
                    </a:cubicBezTo>
                    <a:cubicBezTo>
                      <a:pt x="10318" y="734"/>
                      <a:pt x="10808" y="-213"/>
                      <a:pt x="12478" y="41"/>
                    </a:cubicBezTo>
                    <a:cubicBezTo>
                      <a:pt x="13434" y="0"/>
                      <a:pt x="13608" y="1386"/>
                      <a:pt x="13442" y="1960"/>
                    </a:cubicBezTo>
                    <a:cubicBezTo>
                      <a:pt x="19959" y="-3583"/>
                      <a:pt x="20644" y="13929"/>
                      <a:pt x="18086" y="16954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5" name="Shape 206"/>
              <p:cNvSpPr/>
              <p:nvPr/>
            </p:nvSpPr>
            <p:spPr>
              <a:xfrm rot="3758493">
                <a:off x="6164716" y="2541971"/>
                <a:ext cx="1046419" cy="2818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74" extrusionOk="0">
                    <a:moveTo>
                      <a:pt x="1076" y="12061"/>
                    </a:moveTo>
                    <a:cubicBezTo>
                      <a:pt x="497" y="8498"/>
                      <a:pt x="228" y="3669"/>
                      <a:pt x="0" y="0"/>
                    </a:cubicBezTo>
                    <a:cubicBezTo>
                      <a:pt x="6860" y="545"/>
                      <a:pt x="13608" y="-26"/>
                      <a:pt x="20206" y="3388"/>
                    </a:cubicBezTo>
                    <a:cubicBezTo>
                      <a:pt x="20298" y="9884"/>
                      <a:pt x="21430" y="15807"/>
                      <a:pt x="21600" y="21574"/>
                    </a:cubicBezTo>
                  </a:path>
                </a:pathLst>
              </a:custGeom>
              <a:solidFill>
                <a:srgbClr val="E7E4EA"/>
              </a:solidFill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6" name="Shape 207"/>
              <p:cNvSpPr/>
              <p:nvPr/>
            </p:nvSpPr>
            <p:spPr>
              <a:xfrm rot="3758493">
                <a:off x="5742745" y="2584036"/>
                <a:ext cx="1200079" cy="7978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676" extrusionOk="0">
                    <a:moveTo>
                      <a:pt x="1467" y="19871"/>
                    </a:moveTo>
                    <a:cubicBezTo>
                      <a:pt x="2596" y="15187"/>
                      <a:pt x="1342" y="5194"/>
                      <a:pt x="0" y="486"/>
                    </a:cubicBezTo>
                    <a:cubicBezTo>
                      <a:pt x="6032" y="-924"/>
                      <a:pt x="11979" y="1155"/>
                      <a:pt x="18133" y="1422"/>
                    </a:cubicBezTo>
                    <a:cubicBezTo>
                      <a:pt x="19277" y="7634"/>
                      <a:pt x="21219" y="14259"/>
                      <a:pt x="21600" y="20676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7" name="Shape 208"/>
              <p:cNvSpPr/>
              <p:nvPr/>
            </p:nvSpPr>
            <p:spPr>
              <a:xfrm rot="3758493">
                <a:off x="6601321" y="998391"/>
                <a:ext cx="383966" cy="4150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9" h="21600" extrusionOk="0">
                    <a:moveTo>
                      <a:pt x="21399" y="0"/>
                    </a:moveTo>
                    <a:cubicBezTo>
                      <a:pt x="14641" y="0"/>
                      <a:pt x="6540" y="886"/>
                      <a:pt x="325" y="1003"/>
                    </a:cubicBezTo>
                    <a:cubicBezTo>
                      <a:pt x="-42" y="7726"/>
                      <a:pt x="-201" y="14997"/>
                      <a:pt x="411" y="21600"/>
                    </a:cubicBezTo>
                    <a:cubicBezTo>
                      <a:pt x="6724" y="20829"/>
                      <a:pt x="13779" y="19988"/>
                      <a:pt x="20126" y="20284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8" name="Shape 210"/>
              <p:cNvSpPr/>
              <p:nvPr/>
            </p:nvSpPr>
            <p:spPr>
              <a:xfrm rot="3758493">
                <a:off x="7598750" y="2950768"/>
                <a:ext cx="573187" cy="4910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7302" y="21128"/>
                      <a:pt x="15635" y="15045"/>
                      <a:pt x="21600" y="9996"/>
                    </a:cubicBezTo>
                    <a:cubicBezTo>
                      <a:pt x="14594" y="7013"/>
                      <a:pt x="7961" y="2130"/>
                      <a:pt x="709" y="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</p:grpSp>
      </p:grpSp>
      <p:sp>
        <p:nvSpPr>
          <p:cNvPr id="179" name="Freeform 34"/>
          <p:cNvSpPr>
            <a:spLocks noEditPoints="1"/>
          </p:cNvSpPr>
          <p:nvPr/>
        </p:nvSpPr>
        <p:spPr bwMode="auto">
          <a:xfrm rot="20640000">
            <a:off x="1972945" y="1885950"/>
            <a:ext cx="1425575" cy="697230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48341" y="1664488"/>
            <a:ext cx="866974" cy="79751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371394" y="3212586"/>
            <a:ext cx="315182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endParaRPr lang="en-US" sz="4800" b="1" cap="none" spc="0" dirty="0">
              <a:ln w="22225">
                <a:solidFill>
                  <a:schemeClr val="accent2"/>
                </a:solidFill>
                <a:prstDash val="solid"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8444F97-2EA9-4E49-9527-8DBB3CF8011B}"/>
              </a:ext>
            </a:extLst>
          </p:cNvPr>
          <p:cNvSpPr txBox="1"/>
          <p:nvPr/>
        </p:nvSpPr>
        <p:spPr>
          <a:xfrm>
            <a:off x="587208" y="1158917"/>
            <a:ext cx="10450959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 3</a:t>
            </a:r>
          </a:p>
          <a:p>
            <a:pPr algn="ctr"/>
            <a:r>
              <a:rPr lang="en-US" sz="4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4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bldLvl="0" animBg="1"/>
      <p:bldP spid="17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Mẫu chữ\mau-chu-cao-2.5-o-ly-19-724x102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69030" y="515465"/>
            <a:ext cx="4484370" cy="634253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ED3BB92-927E-4495-91E0-B55D62DB1C0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2" name="组合 9">
            <a:extLst>
              <a:ext uri="{FF2B5EF4-FFF2-40B4-BE49-F238E27FC236}">
                <a16:creationId xmlns:a16="http://schemas.microsoft.com/office/drawing/2014/main" id="{965FEAD2-6526-4AF9-9628-CA0CED70D7D4}"/>
              </a:ext>
            </a:extLst>
          </p:cNvPr>
          <p:cNvGrpSpPr/>
          <p:nvPr/>
        </p:nvGrpSpPr>
        <p:grpSpPr>
          <a:xfrm>
            <a:off x="332698" y="359597"/>
            <a:ext cx="7694831" cy="4464303"/>
            <a:chOff x="2248583" y="504738"/>
            <a:chExt cx="7694831" cy="4464303"/>
          </a:xfrm>
        </p:grpSpPr>
        <p:sp>
          <p:nvSpPr>
            <p:cNvPr id="33" name="思想气泡: 云 2">
              <a:extLst>
                <a:ext uri="{FF2B5EF4-FFF2-40B4-BE49-F238E27FC236}">
                  <a16:creationId xmlns:a16="http://schemas.microsoft.com/office/drawing/2014/main" id="{3D47A29A-702C-4DCE-A39E-C03F82B68443}"/>
                </a:ext>
              </a:extLst>
            </p:cNvPr>
            <p:cNvSpPr/>
            <p:nvPr/>
          </p:nvSpPr>
          <p:spPr>
            <a:xfrm>
              <a:off x="2248583" y="504738"/>
              <a:ext cx="7694831" cy="4464303"/>
            </a:xfrm>
            <a:prstGeom prst="cloudCallout">
              <a:avLst>
                <a:gd name="adj1" fmla="val 55514"/>
                <a:gd name="adj2" fmla="val 46054"/>
              </a:avLst>
            </a:prstGeom>
            <a:solidFill>
              <a:schemeClr val="bg1"/>
            </a:solidFill>
            <a:ln w="63500">
              <a:solidFill>
                <a:srgbClr val="F5B552"/>
              </a:solidFill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>
                <a:solidFill>
                  <a:prstClr val="white"/>
                </a:solidFill>
                <a:latin typeface="Calibri"/>
                <a:ea typeface="微软雅黑" panose="020B0503020204020204" pitchFamily="34" charset="-122"/>
              </a:endParaRPr>
            </a:p>
          </p:txBody>
        </p:sp>
        <p:grpSp>
          <p:nvGrpSpPr>
            <p:cNvPr id="34" name="组合 8">
              <a:extLst>
                <a:ext uri="{FF2B5EF4-FFF2-40B4-BE49-F238E27FC236}">
                  <a16:creationId xmlns:a16="http://schemas.microsoft.com/office/drawing/2014/main" id="{D66A98E2-2CB0-41B7-9CE7-24F48BBC75C7}"/>
                </a:ext>
              </a:extLst>
            </p:cNvPr>
            <p:cNvGrpSpPr/>
            <p:nvPr/>
          </p:nvGrpSpPr>
          <p:grpSpPr>
            <a:xfrm>
              <a:off x="2556359" y="808570"/>
              <a:ext cx="6271059" cy="3323987"/>
              <a:chOff x="2556360" y="626777"/>
              <a:chExt cx="6271059" cy="3323987"/>
            </a:xfrm>
          </p:grpSpPr>
          <p:sp>
            <p:nvSpPr>
              <p:cNvPr id="35" name="文本框 4">
                <a:extLst>
                  <a:ext uri="{FF2B5EF4-FFF2-40B4-BE49-F238E27FC236}">
                    <a16:creationId xmlns:a16="http://schemas.microsoft.com/office/drawing/2014/main" id="{2085A130-FCA5-4834-9D05-90B620F7174B}"/>
                  </a:ext>
                </a:extLst>
              </p:cNvPr>
              <p:cNvSpPr txBox="1"/>
              <p:nvPr/>
            </p:nvSpPr>
            <p:spPr>
              <a:xfrm>
                <a:off x="5469840" y="626777"/>
                <a:ext cx="808217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377">
                  <a:defRPr/>
                </a:pPr>
                <a:r>
                  <a:rPr lang="en-US" altLang="zh-CN" sz="7200" dirty="0">
                    <a:solidFill>
                      <a:srgbClr val="FF6600"/>
                    </a:solidFill>
                    <a:latin typeface="Coiny" panose="02000903060500060000" pitchFamily="2" charset="0"/>
                    <a:ea typeface="微软雅黑" panose="020B0503020204020204" pitchFamily="34" charset="-122"/>
                    <a:cs typeface="+mn-ea"/>
                    <a:sym typeface="+mn-lt"/>
                  </a:rPr>
                  <a:t>2.</a:t>
                </a:r>
                <a:endParaRPr lang="zh-CN" altLang="en-US" sz="7200" dirty="0">
                  <a:solidFill>
                    <a:srgbClr val="FF6600"/>
                  </a:solidFill>
                  <a:latin typeface="Coiny" panose="02000903060500060000" pitchFamily="2" charset="0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37" name="文本框 6">
                <a:extLst>
                  <a:ext uri="{FF2B5EF4-FFF2-40B4-BE49-F238E27FC236}">
                    <a16:creationId xmlns:a16="http://schemas.microsoft.com/office/drawing/2014/main" id="{AA7DDBE8-CB61-41FA-A51F-73B4778152A4}"/>
                  </a:ext>
                </a:extLst>
              </p:cNvPr>
              <p:cNvSpPr txBox="1"/>
              <p:nvPr/>
            </p:nvSpPr>
            <p:spPr>
              <a:xfrm>
                <a:off x="2556360" y="1827106"/>
                <a:ext cx="6271059" cy="2123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377">
                  <a:defRPr/>
                </a:pPr>
                <a:r>
                  <a:rPr lang="en-US" sz="6600" dirty="0" err="1">
                    <a:ln w="12700">
                      <a:solidFill>
                        <a:srgbClr val="FF3300"/>
                      </a:solidFill>
                    </a:ln>
                    <a:solidFill>
                      <a:srgbClr val="FF6600"/>
                    </a:solidFill>
                    <a:latin typeface="Coiny" panose="02000903060500060000" pitchFamily="2" charset="0"/>
                  </a:rPr>
                  <a:t>Viết</a:t>
                </a:r>
                <a:r>
                  <a:rPr lang="en-US" sz="6600" dirty="0">
                    <a:ln w="12700">
                      <a:solidFill>
                        <a:srgbClr val="FF3300"/>
                      </a:solidFill>
                    </a:ln>
                    <a:solidFill>
                      <a:srgbClr val="FF6600"/>
                    </a:solidFill>
                    <a:latin typeface="Coiny" panose="02000903060500060000" pitchFamily="2" charset="0"/>
                  </a:rPr>
                  <a:t> </a:t>
                </a:r>
              </a:p>
              <a:p>
                <a:pPr algn="ctr" defTabSz="914377">
                  <a:defRPr/>
                </a:pPr>
                <a:r>
                  <a:rPr lang="en-US" sz="6600" dirty="0" err="1">
                    <a:ln w="12700">
                      <a:solidFill>
                        <a:srgbClr val="FF3300"/>
                      </a:solidFill>
                    </a:ln>
                    <a:solidFill>
                      <a:srgbClr val="FF6600"/>
                    </a:solidFill>
                    <a:latin typeface="Coiny" panose="02000903060500060000" pitchFamily="2" charset="0"/>
                  </a:rPr>
                  <a:t>tên</a:t>
                </a:r>
                <a:r>
                  <a:rPr lang="en-US" sz="6600" dirty="0">
                    <a:ln w="12700">
                      <a:solidFill>
                        <a:srgbClr val="FF3300"/>
                      </a:solidFill>
                    </a:ln>
                    <a:solidFill>
                      <a:srgbClr val="FF6600"/>
                    </a:solidFill>
                    <a:latin typeface="Coiny" panose="02000903060500060000" pitchFamily="2" charset="0"/>
                  </a:rPr>
                  <a:t> </a:t>
                </a:r>
                <a:r>
                  <a:rPr lang="en-US" sz="6600" dirty="0" err="1">
                    <a:ln w="12700">
                      <a:solidFill>
                        <a:srgbClr val="FF3300"/>
                      </a:solidFill>
                    </a:ln>
                    <a:solidFill>
                      <a:srgbClr val="FF6600"/>
                    </a:solidFill>
                    <a:latin typeface="Coiny" panose="02000903060500060000" pitchFamily="2" charset="0"/>
                  </a:rPr>
                  <a:t>riêng</a:t>
                </a:r>
                <a:endParaRPr lang="en-US" sz="6600" dirty="0">
                  <a:ln w="12700">
                    <a:solidFill>
                      <a:srgbClr val="FF3300"/>
                    </a:solidFill>
                  </a:ln>
                  <a:solidFill>
                    <a:srgbClr val="FF6600"/>
                  </a:solidFill>
                  <a:latin typeface="Calibri"/>
                </a:endParaRP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1849307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C5B80A11-D701-83A0-959C-CA22BB2F2DA6}"/>
              </a:ext>
            </a:extLst>
          </p:cNvPr>
          <p:cNvSpPr txBox="1"/>
          <p:nvPr/>
        </p:nvSpPr>
        <p:spPr>
          <a:xfrm>
            <a:off x="694977" y="586283"/>
            <a:ext cx="4356967" cy="50778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Sông Ông Đốc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hay 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Sông Đốc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là tên một con sông tại huyện 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  <a:hlinkClick r:id="rId2" tooltip="Trần Văn Thời (huyện)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Trần Văn Thời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tỉnh 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  <a:hlinkClick r:id="rId3" tooltip="Cà Mau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Cà Mau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Sông dài 58 km, bắt nguồn từ ngã ba 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  <a:hlinkClick r:id="rId4" tooltip="Sông Cái Tàu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sông Cái Tàu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– 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  <a:hlinkClick r:id="rId5" tooltip="Sông Trẹm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Sông Trẹm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chảy về hướng Tây ngang qua nhiều làng xóm đã được định cư lâu đời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Sông Đốc (thị trấn) – Wikipedia tiếng Việt">
            <a:extLst>
              <a:ext uri="{FF2B5EF4-FFF2-40B4-BE49-F238E27FC236}">
                <a16:creationId xmlns:a16="http://schemas.microsoft.com/office/drawing/2014/main" id="{98071661-B080-6D2B-2D0C-28C65B1FB5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5886" y="586282"/>
            <a:ext cx="6586061" cy="5418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0623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" name="Group 100"/>
          <p:cNvGrpSpPr/>
          <p:nvPr/>
        </p:nvGrpSpPr>
        <p:grpSpPr>
          <a:xfrm flipH="1">
            <a:off x="1" y="195372"/>
            <a:ext cx="5029564" cy="945689"/>
            <a:chOff x="3505019" y="358759"/>
            <a:chExt cx="5029564" cy="945689"/>
          </a:xfrm>
        </p:grpSpPr>
        <p:grpSp>
          <p:nvGrpSpPr>
            <p:cNvPr id="102" name="Group 101"/>
            <p:cNvGrpSpPr/>
            <p:nvPr/>
          </p:nvGrpSpPr>
          <p:grpSpPr>
            <a:xfrm>
              <a:off x="3505019" y="358759"/>
              <a:ext cx="5029564" cy="945689"/>
              <a:chOff x="2223365" y="2728526"/>
              <a:chExt cx="5029564" cy="945689"/>
            </a:xfrm>
          </p:grpSpPr>
          <p:grpSp>
            <p:nvGrpSpPr>
              <p:cNvPr id="104" name="组合 46"/>
              <p:cNvGrpSpPr/>
              <p:nvPr/>
            </p:nvGrpSpPr>
            <p:grpSpPr>
              <a:xfrm>
                <a:off x="2375766" y="2728526"/>
                <a:ext cx="4877163" cy="945689"/>
                <a:chOff x="3342327" y="1777845"/>
                <a:chExt cx="3463174" cy="671514"/>
              </a:xfrm>
            </p:grpSpPr>
            <p:sp>
              <p:nvSpPr>
                <p:cNvPr id="106" name="梯形 50"/>
                <p:cNvSpPr/>
                <p:nvPr/>
              </p:nvSpPr>
              <p:spPr>
                <a:xfrm rot="5400000">
                  <a:off x="6189694" y="1833551"/>
                  <a:ext cx="671514" cy="560101"/>
                </a:xfrm>
                <a:prstGeom prst="trapezoid">
                  <a:avLst>
                    <a:gd name="adj" fmla="val 39695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377">
                    <a:defRPr/>
                  </a:pPr>
                  <a:endParaRPr lang="zh-CN" altLang="en-US" sz="2400" dirty="0">
                    <a:solidFill>
                      <a:srgbClr val="5B9BD5">
                        <a:lumMod val="75000"/>
                      </a:srgbClr>
                    </a:solidFill>
                    <a:latin typeface="inpin heiti" charset="-122"/>
                    <a:ea typeface="inpin heiti" charset="-122"/>
                  </a:endParaRPr>
                </a:p>
              </p:txBody>
            </p:sp>
            <p:sp>
              <p:nvSpPr>
                <p:cNvPr id="107" name="矩形 49"/>
                <p:cNvSpPr/>
                <p:nvPr/>
              </p:nvSpPr>
              <p:spPr>
                <a:xfrm>
                  <a:off x="3342327" y="1777845"/>
                  <a:ext cx="2903820" cy="671513"/>
                </a:xfrm>
                <a:prstGeom prst="rect">
                  <a:avLst/>
                </a:prstGeom>
                <a:solidFill>
                  <a:srgbClr val="FFE28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377">
                    <a:defRPr/>
                  </a:pPr>
                  <a:endParaRPr lang="zh-CN" altLang="en-US" dirty="0">
                    <a:solidFill>
                      <a:prstClr val="white"/>
                    </a:solidFill>
                    <a:latin typeface="inpin heiti" charset="-122"/>
                    <a:ea typeface="inpin heiti" charset="-122"/>
                  </a:endParaRPr>
                </a:p>
              </p:txBody>
            </p:sp>
          </p:grpSp>
          <p:sp>
            <p:nvSpPr>
              <p:cNvPr id="105" name="Google Shape;697;p24"/>
              <p:cNvSpPr txBox="1">
                <a:spLocks/>
              </p:cNvSpPr>
              <p:nvPr/>
            </p:nvSpPr>
            <p:spPr>
              <a:xfrm>
                <a:off x="2223365" y="2770247"/>
                <a:ext cx="4426887" cy="7323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FFFFFF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9pPr>
              </a:lstStyle>
              <a:p>
                <a:pPr defTabSz="914377">
                  <a:defRPr/>
                </a:pPr>
                <a:r>
                  <a:rPr lang="en-US" sz="4400" b="1" dirty="0" err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Viết</a:t>
                </a:r>
                <a:r>
                  <a:rPr lang="en-US" sz="4400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400" b="1" dirty="0" err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tên</a:t>
                </a:r>
                <a:r>
                  <a:rPr lang="en-US" sz="4400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400" b="1" dirty="0" err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riêng</a:t>
                </a:r>
                <a:endParaRPr lang="en-US" sz="44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103" name="Picture 10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7803781" y="490477"/>
              <a:ext cx="509568" cy="663136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3E7ECB8-6FCA-495C-8FEC-D0B609A85527}"/>
              </a:ext>
            </a:extLst>
          </p:cNvPr>
          <p:cNvSpPr txBox="1"/>
          <p:nvPr/>
        </p:nvSpPr>
        <p:spPr>
          <a:xfrm>
            <a:off x="2786425" y="2499810"/>
            <a:ext cx="65709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     </a:t>
            </a:r>
            <a:r>
              <a:rPr lang="en-US" sz="6000" b="1" dirty="0" err="1">
                <a:ln w="6350" cmpd="thinThick">
                  <a:noFill/>
                </a:ln>
                <a:latin typeface="Times New Roman" panose="02020603050405020304" pitchFamily="18" charset="0"/>
                <a:ea typeface="HP001" panose="020B0604020202020204" charset="0"/>
                <a:cs typeface="Times New Roman" panose="02020603050405020304" pitchFamily="18" charset="0"/>
              </a:rPr>
              <a:t>sông</a:t>
            </a:r>
            <a:r>
              <a:rPr lang="en-US" sz="6000" b="1" dirty="0">
                <a:ln w="6350" cmpd="thinThick">
                  <a:noFill/>
                </a:ln>
                <a:latin typeface="Times New Roman" panose="02020603050405020304" pitchFamily="18" charset="0"/>
                <a:ea typeface="HP001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6350" cmpd="thinThick">
                  <a:noFill/>
                </a:ln>
                <a:latin typeface="Times New Roman" panose="02020603050405020304" pitchFamily="18" charset="0"/>
                <a:ea typeface="HP001" panose="020B0604020202020204" charset="0"/>
                <a:cs typeface="Times New Roman" panose="02020603050405020304" pitchFamily="18" charset="0"/>
              </a:rPr>
              <a:t>Ông</a:t>
            </a:r>
            <a:r>
              <a:rPr lang="en-US" sz="6000" b="1" dirty="0">
                <a:ln w="6350" cmpd="thinThick">
                  <a:noFill/>
                </a:ln>
                <a:latin typeface="Times New Roman" panose="02020603050405020304" pitchFamily="18" charset="0"/>
                <a:ea typeface="HP001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6350" cmpd="thinThick">
                  <a:noFill/>
                </a:ln>
                <a:latin typeface="Times New Roman" panose="02020603050405020304" pitchFamily="18" charset="0"/>
                <a:ea typeface="HP001" panose="020B0604020202020204" charset="0"/>
                <a:cs typeface="Times New Roman" panose="02020603050405020304" pitchFamily="18" charset="0"/>
              </a:rPr>
              <a:t>Đốc</a:t>
            </a:r>
            <a:endParaRPr lang="en-US" sz="6000" b="1" dirty="0">
              <a:ln w="6350" cmpd="thinThick">
                <a:noFill/>
              </a:ln>
              <a:latin typeface="HP001 4 hang 1 ô ly" panose="020B0603050302020204" pitchFamily="34" charset="0"/>
              <a:ea typeface="HP001" panose="020B0604020202020204" charset="0"/>
            </a:endParaRP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044F1A54-34C7-8FA0-7E6A-A35663501FCC}"/>
              </a:ext>
            </a:extLst>
          </p:cNvPr>
          <p:cNvGrpSpPr/>
          <p:nvPr/>
        </p:nvGrpSpPr>
        <p:grpSpPr>
          <a:xfrm>
            <a:off x="9755503" y="3883217"/>
            <a:ext cx="2309859" cy="2476088"/>
            <a:chOff x="286641" y="2630278"/>
            <a:chExt cx="2309859" cy="2476088"/>
          </a:xfrm>
        </p:grpSpPr>
        <p:pic>
          <p:nvPicPr>
            <p:cNvPr id="92" name="Picture 2" descr="Cute girl cartoon writing on a book Royalty Free Vector">
              <a:extLst>
                <a:ext uri="{FF2B5EF4-FFF2-40B4-BE49-F238E27FC236}">
                  <a16:creationId xmlns:a16="http://schemas.microsoft.com/office/drawing/2014/main" id="{0BA19149-08C1-92DD-0350-A9C0DE501EC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7012"/>
            <a:stretch/>
          </p:blipFill>
          <p:spPr bwMode="auto">
            <a:xfrm>
              <a:off x="286641" y="3602495"/>
              <a:ext cx="1571692" cy="15038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3" name="Oval Callout 62">
              <a:extLst>
                <a:ext uri="{FF2B5EF4-FFF2-40B4-BE49-F238E27FC236}">
                  <a16:creationId xmlns:a16="http://schemas.microsoft.com/office/drawing/2014/main" id="{55BE81BA-EB8E-33B0-28E4-CA8AFC2FF5ED}"/>
                </a:ext>
              </a:extLst>
            </p:cNvPr>
            <p:cNvSpPr/>
            <p:nvPr/>
          </p:nvSpPr>
          <p:spPr>
            <a:xfrm>
              <a:off x="578121" y="2630278"/>
              <a:ext cx="2018379" cy="923731"/>
            </a:xfrm>
            <a:prstGeom prst="wedgeEllipseCallout">
              <a:avLst/>
            </a:prstGeom>
            <a:solidFill>
              <a:srgbClr val="FFAE24">
                <a:lumMod val="20000"/>
                <a:lumOff val="80000"/>
              </a:srgbClr>
            </a:solidFill>
            <a:ln w="25400" cap="flat" cmpd="sng" algn="ctr">
              <a:solidFill>
                <a:srgbClr val="FFAE24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377">
                <a:defRPr/>
              </a:pPr>
              <a:r>
                <a:rPr lang="en-US" sz="2000" b="1" dirty="0" err="1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Viết</a:t>
              </a:r>
              <a:r>
                <a:rPr lang="en-US" sz="2000" b="1" dirty="0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000" b="1" dirty="0" err="1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vào</a:t>
              </a:r>
              <a:r>
                <a:rPr lang="en-US" sz="2000" b="1" dirty="0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  <a:p>
              <a:pPr algn="ctr" defTabSz="914377">
                <a:defRPr/>
              </a:pPr>
              <a:r>
                <a:rPr lang="en-US" sz="2000" b="1" dirty="0" err="1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Vở</a:t>
              </a:r>
              <a:r>
                <a:rPr lang="en-US" sz="2000" b="1" dirty="0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000" b="1" dirty="0" err="1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tập</a:t>
              </a:r>
              <a:r>
                <a:rPr lang="en-US" sz="2000" b="1" dirty="0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000" b="1" dirty="0" err="1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viết</a:t>
              </a:r>
              <a:endParaRPr lang="en-US" sz="2000" b="1" dirty="0">
                <a:solidFill>
                  <a:srgbClr val="434343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847222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ED3BB92-927E-4495-91E0-B55D62DB1C0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2" name="组合 9">
            <a:extLst>
              <a:ext uri="{FF2B5EF4-FFF2-40B4-BE49-F238E27FC236}">
                <a16:creationId xmlns:a16="http://schemas.microsoft.com/office/drawing/2014/main" id="{965FEAD2-6526-4AF9-9628-CA0CED70D7D4}"/>
              </a:ext>
            </a:extLst>
          </p:cNvPr>
          <p:cNvGrpSpPr/>
          <p:nvPr/>
        </p:nvGrpSpPr>
        <p:grpSpPr>
          <a:xfrm>
            <a:off x="332698" y="359597"/>
            <a:ext cx="7694831" cy="4464302"/>
            <a:chOff x="2248583" y="504738"/>
            <a:chExt cx="7694831" cy="4464303"/>
          </a:xfrm>
        </p:grpSpPr>
        <p:sp>
          <p:nvSpPr>
            <p:cNvPr id="33" name="思想气泡: 云 2">
              <a:extLst>
                <a:ext uri="{FF2B5EF4-FFF2-40B4-BE49-F238E27FC236}">
                  <a16:creationId xmlns:a16="http://schemas.microsoft.com/office/drawing/2014/main" id="{3D47A29A-702C-4DCE-A39E-C03F82B68443}"/>
                </a:ext>
              </a:extLst>
            </p:cNvPr>
            <p:cNvSpPr/>
            <p:nvPr/>
          </p:nvSpPr>
          <p:spPr>
            <a:xfrm>
              <a:off x="2248583" y="504738"/>
              <a:ext cx="7694831" cy="4464303"/>
            </a:xfrm>
            <a:prstGeom prst="cloudCallout">
              <a:avLst>
                <a:gd name="adj1" fmla="val 55514"/>
                <a:gd name="adj2" fmla="val 46054"/>
              </a:avLst>
            </a:prstGeom>
            <a:solidFill>
              <a:schemeClr val="bg1"/>
            </a:solidFill>
            <a:ln w="63500">
              <a:solidFill>
                <a:srgbClr val="F5B552"/>
              </a:solidFill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>
                <a:solidFill>
                  <a:prstClr val="white"/>
                </a:solidFill>
                <a:latin typeface="Calibri"/>
                <a:ea typeface="微软雅黑" panose="020B0503020204020204" pitchFamily="34" charset="-122"/>
              </a:endParaRPr>
            </a:p>
          </p:txBody>
        </p:sp>
        <p:grpSp>
          <p:nvGrpSpPr>
            <p:cNvPr id="34" name="组合 8">
              <a:extLst>
                <a:ext uri="{FF2B5EF4-FFF2-40B4-BE49-F238E27FC236}">
                  <a16:creationId xmlns:a16="http://schemas.microsoft.com/office/drawing/2014/main" id="{D66A98E2-2CB0-41B7-9CE7-24F48BBC75C7}"/>
                </a:ext>
              </a:extLst>
            </p:cNvPr>
            <p:cNvGrpSpPr/>
            <p:nvPr/>
          </p:nvGrpSpPr>
          <p:grpSpPr>
            <a:xfrm>
              <a:off x="2556359" y="808570"/>
              <a:ext cx="6271059" cy="3323987"/>
              <a:chOff x="2556360" y="626777"/>
              <a:chExt cx="6271059" cy="3323987"/>
            </a:xfrm>
          </p:grpSpPr>
          <p:sp>
            <p:nvSpPr>
              <p:cNvPr id="35" name="文本框 4">
                <a:extLst>
                  <a:ext uri="{FF2B5EF4-FFF2-40B4-BE49-F238E27FC236}">
                    <a16:creationId xmlns:a16="http://schemas.microsoft.com/office/drawing/2014/main" id="{2085A130-FCA5-4834-9D05-90B620F7174B}"/>
                  </a:ext>
                </a:extLst>
              </p:cNvPr>
              <p:cNvSpPr txBox="1"/>
              <p:nvPr/>
            </p:nvSpPr>
            <p:spPr>
              <a:xfrm>
                <a:off x="5469840" y="626777"/>
                <a:ext cx="808217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377">
                  <a:defRPr/>
                </a:pPr>
                <a:r>
                  <a:rPr lang="en-US" altLang="zh-CN" sz="7200" dirty="0">
                    <a:solidFill>
                      <a:srgbClr val="FF6600"/>
                    </a:solidFill>
                    <a:latin typeface="Coiny" panose="02000903060500060000" pitchFamily="2" charset="0"/>
                    <a:ea typeface="微软雅黑" panose="020B0503020204020204" pitchFamily="34" charset="-122"/>
                    <a:cs typeface="+mn-ea"/>
                    <a:sym typeface="+mn-lt"/>
                  </a:rPr>
                  <a:t>3.</a:t>
                </a:r>
                <a:endParaRPr lang="zh-CN" altLang="en-US" sz="7200" dirty="0">
                  <a:solidFill>
                    <a:srgbClr val="FF6600"/>
                  </a:solidFill>
                  <a:latin typeface="Coiny" panose="02000903060500060000" pitchFamily="2" charset="0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37" name="文本框 6">
                <a:extLst>
                  <a:ext uri="{FF2B5EF4-FFF2-40B4-BE49-F238E27FC236}">
                    <a16:creationId xmlns:a16="http://schemas.microsoft.com/office/drawing/2014/main" id="{AA7DDBE8-CB61-41FA-A51F-73B4778152A4}"/>
                  </a:ext>
                </a:extLst>
              </p:cNvPr>
              <p:cNvSpPr txBox="1"/>
              <p:nvPr/>
            </p:nvSpPr>
            <p:spPr>
              <a:xfrm>
                <a:off x="2556360" y="1827106"/>
                <a:ext cx="6271059" cy="2123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377">
                  <a:defRPr/>
                </a:pPr>
                <a:r>
                  <a:rPr lang="en-US" sz="6600" dirty="0" err="1">
                    <a:ln w="12700">
                      <a:solidFill>
                        <a:srgbClr val="FF3300"/>
                      </a:solidFill>
                    </a:ln>
                    <a:solidFill>
                      <a:srgbClr val="FF6600"/>
                    </a:solidFill>
                    <a:latin typeface="Coiny" panose="02000903060500060000" pitchFamily="2" charset="0"/>
                  </a:rPr>
                  <a:t>Viết</a:t>
                </a:r>
                <a:r>
                  <a:rPr lang="en-US" sz="6600" dirty="0">
                    <a:ln w="12700">
                      <a:solidFill>
                        <a:srgbClr val="FF3300"/>
                      </a:solidFill>
                    </a:ln>
                    <a:solidFill>
                      <a:srgbClr val="FF6600"/>
                    </a:solidFill>
                    <a:latin typeface="Coiny" panose="02000903060500060000" pitchFamily="2" charset="0"/>
                  </a:rPr>
                  <a:t> </a:t>
                </a:r>
              </a:p>
              <a:p>
                <a:pPr algn="ctr" defTabSz="914377">
                  <a:defRPr/>
                </a:pPr>
                <a:r>
                  <a:rPr lang="en-US" sz="6600" dirty="0" err="1">
                    <a:ln w="12700">
                      <a:solidFill>
                        <a:srgbClr val="FF3300"/>
                      </a:solidFill>
                    </a:ln>
                    <a:solidFill>
                      <a:srgbClr val="FF6600"/>
                    </a:solidFill>
                    <a:latin typeface="Coiny" panose="02000903060500060000" pitchFamily="2" charset="0"/>
                  </a:rPr>
                  <a:t>câu</a:t>
                </a:r>
                <a:r>
                  <a:rPr lang="en-US" sz="6600" dirty="0">
                    <a:ln w="12700">
                      <a:solidFill>
                        <a:srgbClr val="FF3300"/>
                      </a:solidFill>
                    </a:ln>
                    <a:solidFill>
                      <a:srgbClr val="FF6600"/>
                    </a:solidFill>
                    <a:latin typeface="Coiny" panose="02000903060500060000" pitchFamily="2" charset="0"/>
                  </a:rPr>
                  <a:t> </a:t>
                </a:r>
                <a:r>
                  <a:rPr lang="en-US" sz="6600" dirty="0" err="1">
                    <a:ln w="12700">
                      <a:solidFill>
                        <a:srgbClr val="FF3300"/>
                      </a:solidFill>
                    </a:ln>
                    <a:solidFill>
                      <a:srgbClr val="FF6600"/>
                    </a:solidFill>
                    <a:latin typeface="Coiny" panose="02000903060500060000" pitchFamily="2" charset="0"/>
                  </a:rPr>
                  <a:t>ứng</a:t>
                </a:r>
                <a:r>
                  <a:rPr lang="en-US" sz="6600" dirty="0">
                    <a:ln w="12700">
                      <a:solidFill>
                        <a:srgbClr val="FF3300"/>
                      </a:solidFill>
                    </a:ln>
                    <a:solidFill>
                      <a:srgbClr val="FF6600"/>
                    </a:solidFill>
                    <a:latin typeface="Coiny" panose="02000903060500060000" pitchFamily="2" charset="0"/>
                  </a:rPr>
                  <a:t> </a:t>
                </a:r>
                <a:r>
                  <a:rPr lang="en-US" sz="6600" dirty="0" err="1">
                    <a:ln w="12700">
                      <a:solidFill>
                        <a:srgbClr val="FF3300"/>
                      </a:solidFill>
                    </a:ln>
                    <a:solidFill>
                      <a:srgbClr val="FF6600"/>
                    </a:solidFill>
                    <a:latin typeface="Coiny" panose="02000903060500060000" pitchFamily="2" charset="0"/>
                  </a:rPr>
                  <a:t>dụng</a:t>
                </a:r>
                <a:endParaRPr lang="en-US" sz="6600" dirty="0">
                  <a:ln w="12700">
                    <a:solidFill>
                      <a:srgbClr val="FF3300"/>
                    </a:solidFill>
                  </a:ln>
                  <a:solidFill>
                    <a:srgbClr val="FF6600"/>
                  </a:solidFill>
                  <a:latin typeface="Calibri"/>
                </a:endParaRP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91206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" name="Group 100"/>
          <p:cNvGrpSpPr/>
          <p:nvPr/>
        </p:nvGrpSpPr>
        <p:grpSpPr>
          <a:xfrm flipH="1">
            <a:off x="1" y="195372"/>
            <a:ext cx="5029564" cy="945689"/>
            <a:chOff x="3505019" y="358759"/>
            <a:chExt cx="5029564" cy="945689"/>
          </a:xfrm>
        </p:grpSpPr>
        <p:grpSp>
          <p:nvGrpSpPr>
            <p:cNvPr id="102" name="Group 101"/>
            <p:cNvGrpSpPr/>
            <p:nvPr/>
          </p:nvGrpSpPr>
          <p:grpSpPr>
            <a:xfrm>
              <a:off x="3505019" y="358759"/>
              <a:ext cx="5029564" cy="945689"/>
              <a:chOff x="2223365" y="2728526"/>
              <a:chExt cx="5029564" cy="945689"/>
            </a:xfrm>
          </p:grpSpPr>
          <p:grpSp>
            <p:nvGrpSpPr>
              <p:cNvPr id="104" name="组合 46"/>
              <p:cNvGrpSpPr/>
              <p:nvPr/>
            </p:nvGrpSpPr>
            <p:grpSpPr>
              <a:xfrm>
                <a:off x="2375766" y="2728526"/>
                <a:ext cx="4877163" cy="945689"/>
                <a:chOff x="3342327" y="1777845"/>
                <a:chExt cx="3463174" cy="671514"/>
              </a:xfrm>
            </p:grpSpPr>
            <p:sp>
              <p:nvSpPr>
                <p:cNvPr id="106" name="梯形 50"/>
                <p:cNvSpPr/>
                <p:nvPr/>
              </p:nvSpPr>
              <p:spPr>
                <a:xfrm rot="5400000">
                  <a:off x="6189694" y="1833551"/>
                  <a:ext cx="671514" cy="560101"/>
                </a:xfrm>
                <a:prstGeom prst="trapezoid">
                  <a:avLst>
                    <a:gd name="adj" fmla="val 39695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377">
                    <a:defRPr/>
                  </a:pPr>
                  <a:endParaRPr lang="zh-CN" altLang="en-US" sz="2400" dirty="0">
                    <a:solidFill>
                      <a:srgbClr val="5B9BD5">
                        <a:lumMod val="75000"/>
                      </a:srgbClr>
                    </a:solidFill>
                    <a:latin typeface="inpin heiti" charset="-122"/>
                    <a:ea typeface="inpin heiti" charset="-122"/>
                  </a:endParaRPr>
                </a:p>
              </p:txBody>
            </p:sp>
            <p:sp>
              <p:nvSpPr>
                <p:cNvPr id="107" name="矩形 49"/>
                <p:cNvSpPr/>
                <p:nvPr/>
              </p:nvSpPr>
              <p:spPr>
                <a:xfrm>
                  <a:off x="3342327" y="1777845"/>
                  <a:ext cx="2903820" cy="671513"/>
                </a:xfrm>
                <a:prstGeom prst="rect">
                  <a:avLst/>
                </a:prstGeom>
                <a:solidFill>
                  <a:srgbClr val="FFE28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377">
                    <a:defRPr/>
                  </a:pPr>
                  <a:endParaRPr lang="zh-CN" altLang="en-US" dirty="0">
                    <a:solidFill>
                      <a:prstClr val="white"/>
                    </a:solidFill>
                    <a:latin typeface="inpin heiti" charset="-122"/>
                    <a:ea typeface="inpin heiti" charset="-122"/>
                  </a:endParaRPr>
                </a:p>
              </p:txBody>
            </p:sp>
          </p:grpSp>
          <p:sp>
            <p:nvSpPr>
              <p:cNvPr id="105" name="Google Shape;697;p24"/>
              <p:cNvSpPr txBox="1">
                <a:spLocks/>
              </p:cNvSpPr>
              <p:nvPr/>
            </p:nvSpPr>
            <p:spPr>
              <a:xfrm>
                <a:off x="2223365" y="2770247"/>
                <a:ext cx="4426887" cy="7323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FFFFFF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9pPr>
              </a:lstStyle>
              <a:p>
                <a:pPr defTabSz="914377">
                  <a:defRPr/>
                </a:pPr>
                <a:r>
                  <a:rPr lang="en-US" sz="4400" b="1" dirty="0" err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Viết</a:t>
                </a:r>
                <a:r>
                  <a:rPr lang="en-US" sz="4400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400" b="1" dirty="0" err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câu</a:t>
                </a:r>
                <a:r>
                  <a:rPr lang="en-US" sz="4400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400" b="1" dirty="0" err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ứng</a:t>
                </a:r>
                <a:r>
                  <a:rPr lang="en-US" sz="4400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400" b="1" dirty="0" err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dụng</a:t>
                </a:r>
                <a:endParaRPr lang="en-US" sz="44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103" name="Picture 10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7803781" y="490477"/>
              <a:ext cx="509568" cy="663136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3E7ECB8-6FCA-495C-8FEC-D0B609A85527}"/>
              </a:ext>
            </a:extLst>
          </p:cNvPr>
          <p:cNvSpPr txBox="1"/>
          <p:nvPr/>
        </p:nvSpPr>
        <p:spPr>
          <a:xfrm>
            <a:off x="1507030" y="1609098"/>
            <a:ext cx="10061207" cy="2751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err="1">
                <a:ln w="6350" cmpd="thinThick">
                  <a:noFill/>
                </a:ln>
                <a:latin typeface="Times New Roman" panose="02020603050405020304" pitchFamily="18" charset="0"/>
                <a:ea typeface="HP001" panose="020B0604020202020204" charset="0"/>
                <a:cs typeface="Times New Roman" panose="02020603050405020304" pitchFamily="18" charset="0"/>
              </a:rPr>
              <a:t>Ơn</a:t>
            </a:r>
            <a:r>
              <a:rPr lang="en-US" sz="4000" b="1" dirty="0">
                <a:ln w="6350" cmpd="thinThick">
                  <a:noFill/>
                </a:ln>
                <a:latin typeface="Times New Roman" panose="02020603050405020304" pitchFamily="18" charset="0"/>
                <a:ea typeface="HP001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6350" cmpd="thinThick">
                  <a:noFill/>
                </a:ln>
                <a:latin typeface="Times New Roman" panose="02020603050405020304" pitchFamily="18" charset="0"/>
                <a:ea typeface="HP001" panose="020B0604020202020204" charset="0"/>
                <a:cs typeface="Times New Roman" panose="02020603050405020304" pitchFamily="18" charset="0"/>
              </a:rPr>
              <a:t>trời</a:t>
            </a:r>
            <a:r>
              <a:rPr lang="en-US" sz="4000" b="1" dirty="0">
                <a:ln w="6350" cmpd="thinThick">
                  <a:noFill/>
                </a:ln>
                <a:latin typeface="Times New Roman" panose="02020603050405020304" pitchFamily="18" charset="0"/>
                <a:ea typeface="HP001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6350" cmpd="thinThick">
                  <a:noFill/>
                </a:ln>
                <a:latin typeface="Times New Roman" panose="02020603050405020304" pitchFamily="18" charset="0"/>
                <a:ea typeface="HP001" panose="020B0604020202020204" charset="0"/>
                <a:cs typeface="Times New Roman" panose="02020603050405020304" pitchFamily="18" charset="0"/>
              </a:rPr>
              <a:t>mưa</a:t>
            </a:r>
            <a:r>
              <a:rPr lang="en-US" sz="4000" b="1" dirty="0">
                <a:ln w="6350" cmpd="thinThick">
                  <a:noFill/>
                </a:ln>
                <a:latin typeface="Times New Roman" panose="02020603050405020304" pitchFamily="18" charset="0"/>
                <a:ea typeface="HP001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6350" cmpd="thinThick">
                  <a:noFill/>
                </a:ln>
                <a:latin typeface="Times New Roman" panose="02020603050405020304" pitchFamily="18" charset="0"/>
                <a:ea typeface="HP001" panose="020B0604020202020204" charset="0"/>
                <a:cs typeface="Times New Roman" panose="02020603050405020304" pitchFamily="18" charset="0"/>
              </a:rPr>
              <a:t>nắng</a:t>
            </a:r>
            <a:r>
              <a:rPr lang="en-US" sz="4000" b="1" dirty="0">
                <a:ln w="6350" cmpd="thinThick">
                  <a:noFill/>
                </a:ln>
                <a:latin typeface="Times New Roman" panose="02020603050405020304" pitchFamily="18" charset="0"/>
                <a:ea typeface="HP001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6350" cmpd="thinThick">
                  <a:noFill/>
                </a:ln>
                <a:latin typeface="Times New Roman" panose="02020603050405020304" pitchFamily="18" charset="0"/>
                <a:ea typeface="HP001" panose="020B0604020202020204" charset="0"/>
                <a:cs typeface="Times New Roman" panose="02020603050405020304" pitchFamily="18" charset="0"/>
              </a:rPr>
              <a:t>phải</a:t>
            </a:r>
            <a:r>
              <a:rPr lang="en-US" sz="4000" b="1" dirty="0">
                <a:ln w="6350" cmpd="thinThick">
                  <a:noFill/>
                </a:ln>
                <a:latin typeface="Times New Roman" panose="02020603050405020304" pitchFamily="18" charset="0"/>
                <a:ea typeface="HP001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6350" cmpd="thinThick">
                  <a:noFill/>
                </a:ln>
                <a:latin typeface="Times New Roman" panose="02020603050405020304" pitchFamily="18" charset="0"/>
                <a:ea typeface="HP001" panose="020B0604020202020204" charset="0"/>
                <a:cs typeface="Times New Roman" panose="02020603050405020304" pitchFamily="18" charset="0"/>
              </a:rPr>
              <a:t>thì</a:t>
            </a:r>
            <a:endParaRPr lang="en-US" sz="4000" b="1" dirty="0">
              <a:ln w="6350" cmpd="thinThick">
                <a:noFill/>
              </a:ln>
              <a:latin typeface="Times New Roman" panose="02020603050405020304" pitchFamily="18" charset="0"/>
              <a:ea typeface="HP001" panose="020B060402020202020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4000" b="1" dirty="0" err="1">
                <a:ln w="6350" cmpd="thinThick">
                  <a:noFill/>
                </a:ln>
                <a:latin typeface="Times New Roman" panose="02020603050405020304" pitchFamily="18" charset="0"/>
                <a:ea typeface="HP001" panose="020B0604020202020204" charset="0"/>
                <a:cs typeface="Times New Roman" panose="02020603050405020304" pitchFamily="18" charset="0"/>
              </a:rPr>
              <a:t>Nơi</a:t>
            </a:r>
            <a:r>
              <a:rPr lang="en-US" sz="4000" b="1" dirty="0">
                <a:ln w="6350" cmpd="thinThick">
                  <a:noFill/>
                </a:ln>
                <a:latin typeface="Times New Roman" panose="02020603050405020304" pitchFamily="18" charset="0"/>
                <a:ea typeface="HP001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6350" cmpd="thinThick">
                  <a:noFill/>
                </a:ln>
                <a:latin typeface="Times New Roman" panose="02020603050405020304" pitchFamily="18" charset="0"/>
                <a:ea typeface="HP001" panose="020B0604020202020204" charset="0"/>
                <a:cs typeface="Times New Roman" panose="02020603050405020304" pitchFamily="18" charset="0"/>
              </a:rPr>
              <a:t>thì</a:t>
            </a:r>
            <a:r>
              <a:rPr lang="en-US" sz="4000" b="1" dirty="0">
                <a:ln w="6350" cmpd="thinThick">
                  <a:noFill/>
                </a:ln>
                <a:latin typeface="Times New Roman" panose="02020603050405020304" pitchFamily="18" charset="0"/>
                <a:ea typeface="HP001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6350" cmpd="thinThick">
                  <a:noFill/>
                </a:ln>
                <a:latin typeface="Times New Roman" panose="02020603050405020304" pitchFamily="18" charset="0"/>
                <a:ea typeface="HP001" panose="020B0604020202020204" charset="0"/>
                <a:cs typeface="Times New Roman" panose="02020603050405020304" pitchFamily="18" charset="0"/>
              </a:rPr>
              <a:t>bừa</a:t>
            </a:r>
            <a:r>
              <a:rPr lang="en-US" sz="4000" b="1" dirty="0">
                <a:ln w="6350" cmpd="thinThick">
                  <a:noFill/>
                </a:ln>
                <a:latin typeface="Times New Roman" panose="02020603050405020304" pitchFamily="18" charset="0"/>
                <a:ea typeface="HP001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6350" cmpd="thinThick">
                  <a:noFill/>
                </a:ln>
                <a:latin typeface="Times New Roman" panose="02020603050405020304" pitchFamily="18" charset="0"/>
                <a:ea typeface="HP001" panose="020B0604020202020204" charset="0"/>
                <a:cs typeface="Times New Roman" panose="02020603050405020304" pitchFamily="18" charset="0"/>
              </a:rPr>
              <a:t>cạn</a:t>
            </a:r>
            <a:r>
              <a:rPr lang="en-US" sz="4000" b="1" dirty="0">
                <a:ln w="6350" cmpd="thinThick">
                  <a:noFill/>
                </a:ln>
                <a:latin typeface="Times New Roman" panose="02020603050405020304" pitchFamily="18" charset="0"/>
                <a:ea typeface="HP001" panose="020B0604020202020204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ln w="6350" cmpd="thinThick">
                  <a:noFill/>
                </a:ln>
                <a:latin typeface="Times New Roman" panose="02020603050405020304" pitchFamily="18" charset="0"/>
                <a:ea typeface="HP001" panose="020B0604020202020204" charset="0"/>
                <a:cs typeface="Times New Roman" panose="02020603050405020304" pitchFamily="18" charset="0"/>
              </a:rPr>
              <a:t>nơi</a:t>
            </a:r>
            <a:r>
              <a:rPr lang="en-US" sz="4000" b="1" dirty="0">
                <a:ln w="6350" cmpd="thinThick">
                  <a:noFill/>
                </a:ln>
                <a:latin typeface="Times New Roman" panose="02020603050405020304" pitchFamily="18" charset="0"/>
                <a:ea typeface="HP001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6350" cmpd="thinThick">
                  <a:noFill/>
                </a:ln>
                <a:latin typeface="Times New Roman" panose="02020603050405020304" pitchFamily="18" charset="0"/>
                <a:ea typeface="HP001" panose="020B0604020202020204" charset="0"/>
                <a:cs typeface="Times New Roman" panose="02020603050405020304" pitchFamily="18" charset="0"/>
              </a:rPr>
              <a:t>thì</a:t>
            </a:r>
            <a:r>
              <a:rPr lang="en-US" sz="4000" b="1" dirty="0">
                <a:ln w="6350" cmpd="thinThick">
                  <a:noFill/>
                </a:ln>
                <a:latin typeface="Times New Roman" panose="02020603050405020304" pitchFamily="18" charset="0"/>
                <a:ea typeface="HP001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6350" cmpd="thinThick">
                  <a:noFill/>
                </a:ln>
                <a:latin typeface="Times New Roman" panose="02020603050405020304" pitchFamily="18" charset="0"/>
                <a:ea typeface="HP001" panose="020B0604020202020204" charset="0"/>
                <a:cs typeface="Times New Roman" panose="02020603050405020304" pitchFamily="18" charset="0"/>
              </a:rPr>
              <a:t>cày</a:t>
            </a:r>
            <a:r>
              <a:rPr lang="en-US" sz="4000" b="1" dirty="0">
                <a:ln w="6350" cmpd="thinThick">
                  <a:noFill/>
                </a:ln>
                <a:latin typeface="Times New Roman" panose="02020603050405020304" pitchFamily="18" charset="0"/>
                <a:ea typeface="HP001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6350" cmpd="thinThick">
                  <a:noFill/>
                </a:ln>
                <a:latin typeface="Times New Roman" panose="02020603050405020304" pitchFamily="18" charset="0"/>
                <a:ea typeface="HP001" panose="020B0604020202020204" charset="0"/>
                <a:cs typeface="Times New Roman" panose="02020603050405020304" pitchFamily="18" charset="0"/>
              </a:rPr>
              <a:t>sâu</a:t>
            </a:r>
            <a:r>
              <a:rPr lang="en-US" sz="4000" b="1" dirty="0">
                <a:ln w="6350" cmpd="thinThick">
                  <a:noFill/>
                </a:ln>
                <a:latin typeface="Times New Roman" panose="02020603050405020304" pitchFamily="18" charset="0"/>
                <a:ea typeface="HP001" panose="020B0604020202020204" charset="0"/>
                <a:cs typeface="Times New Roman" panose="02020603050405020304" pitchFamily="18" charset="0"/>
              </a:rPr>
              <a:t>.</a:t>
            </a:r>
          </a:p>
          <a:p>
            <a:pPr algn="ctr">
              <a:lnSpc>
                <a:spcPct val="150000"/>
              </a:lnSpc>
            </a:pPr>
            <a:r>
              <a:rPr lang="en-US" sz="4000" b="1" dirty="0">
                <a:ln w="6350" cmpd="thinThick">
                  <a:noFill/>
                </a:ln>
                <a:latin typeface="Times New Roman" panose="02020603050405020304" pitchFamily="18" charset="0"/>
                <a:ea typeface="HP001" panose="020B0604020202020204" charset="0"/>
                <a:cs typeface="Times New Roman" panose="02020603050405020304" pitchFamily="18" charset="0"/>
              </a:rPr>
              <a:t>				</a:t>
            </a:r>
            <a:r>
              <a:rPr lang="en-US" sz="4000" i="1" dirty="0">
                <a:ln w="6350" cmpd="thinThick">
                  <a:noFill/>
                </a:ln>
                <a:latin typeface="Times New Roman" panose="02020603050405020304" pitchFamily="18" charset="0"/>
                <a:ea typeface="HP001" panose="020B0604020202020204" charset="0"/>
                <a:cs typeface="Times New Roman" panose="02020603050405020304" pitchFamily="18" charset="0"/>
              </a:rPr>
              <a:t>(ca </a:t>
            </a:r>
            <a:r>
              <a:rPr lang="en-US" sz="4000" i="1" dirty="0" err="1">
                <a:ln w="6350" cmpd="thinThick">
                  <a:noFill/>
                </a:ln>
                <a:latin typeface="Times New Roman" panose="02020603050405020304" pitchFamily="18" charset="0"/>
                <a:ea typeface="HP001" panose="020B0604020202020204" charset="0"/>
                <a:cs typeface="Times New Roman" panose="02020603050405020304" pitchFamily="18" charset="0"/>
              </a:rPr>
              <a:t>dao</a:t>
            </a:r>
            <a:r>
              <a:rPr lang="en-US" sz="4000" i="1" dirty="0">
                <a:ln w="6350" cmpd="thinThick">
                  <a:noFill/>
                </a:ln>
                <a:latin typeface="Times New Roman" panose="02020603050405020304" pitchFamily="18" charset="0"/>
                <a:ea typeface="HP001" panose="020B0604020202020204" charset="0"/>
                <a:cs typeface="Times New Roman" panose="02020603050405020304" pitchFamily="18" charset="0"/>
              </a:rPr>
              <a:t>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53947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ED3BB92-927E-4495-91E0-B55D62DB1C0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9D9F419-D50F-4CA3-71D5-9903CD5DAD23}"/>
              </a:ext>
            </a:extLst>
          </p:cNvPr>
          <p:cNvSpPr txBox="1"/>
          <p:nvPr/>
        </p:nvSpPr>
        <p:spPr>
          <a:xfrm>
            <a:off x="2651448" y="1645920"/>
            <a:ext cx="7986071" cy="3489960"/>
          </a:xfrm>
          <a:prstGeom prst="rect">
            <a:avLst/>
          </a:prstGeom>
          <a:noFill/>
        </p:spPr>
        <p:txBody>
          <a:bodyPr wrap="square" rtlCol="0">
            <a:prstTxWarp prst="textButton">
              <a:avLst>
                <a:gd name="adj" fmla="val 11166381"/>
              </a:avLst>
            </a:prstTxWarp>
            <a:spAutoFit/>
          </a:bodyPr>
          <a:lstStyle/>
          <a:p>
            <a:pPr algn="ctr" defTabSz="914377">
              <a:lnSpc>
                <a:spcPct val="80000"/>
              </a:lnSpc>
            </a:pPr>
            <a:r>
              <a:rPr lang="en-US" sz="71398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#9Slide05 Phobia" panose="02000506000000020003" pitchFamily="2" charset="0"/>
              </a:rPr>
              <a:t>Tiếng</a:t>
            </a:r>
            <a:r>
              <a:rPr lang="en-US" sz="71398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#9Slide05 Phobia" panose="02000506000000020003" pitchFamily="2" charset="0"/>
              </a:rPr>
              <a:t>  </a:t>
            </a:r>
            <a:r>
              <a:rPr lang="en-US" sz="71398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#9Slide05 Phobia" panose="02000506000000020003" pitchFamily="2" charset="0"/>
              </a:rPr>
              <a:t>Việt</a:t>
            </a:r>
            <a:endParaRPr lang="en-US" sz="71398" b="1" dirty="0">
              <a:ln w="9525">
                <a:solidFill>
                  <a:prstClr val="white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latin typeface="#9Slide05 Phobia" panose="02000506000000020003" pitchFamily="2" charset="0"/>
            </a:endParaRPr>
          </a:p>
          <a:p>
            <a:pPr algn="ctr" defTabSz="914377">
              <a:lnSpc>
                <a:spcPct val="80000"/>
              </a:lnSpc>
            </a:pPr>
            <a:r>
              <a:rPr lang="en-US" sz="41299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9FF99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SVN-Poky's" panose="020B0606040200020203" pitchFamily="34" charset="0"/>
              </a:rPr>
              <a:t>Xin </a:t>
            </a:r>
            <a:r>
              <a:rPr lang="en-US" sz="41299" b="1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9FF99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SVN-Poky's" panose="020B0606040200020203" pitchFamily="34" charset="0"/>
              </a:rPr>
              <a:t>chào</a:t>
            </a:r>
            <a:r>
              <a:rPr lang="en-US" sz="41299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9FF99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SVN-Poky's" panose="020B0606040200020203" pitchFamily="34" charset="0"/>
              </a:rPr>
              <a:t> </a:t>
            </a:r>
            <a:r>
              <a:rPr lang="en-US" sz="41299" b="1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9FF99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SVN-Poky's" panose="020B0606040200020203" pitchFamily="34" charset="0"/>
              </a:rPr>
              <a:t>và</a:t>
            </a:r>
            <a:r>
              <a:rPr lang="en-US" sz="41299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9FF99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SVN-Poky's" panose="020B0606040200020203" pitchFamily="34" charset="0"/>
              </a:rPr>
              <a:t> </a:t>
            </a:r>
            <a:r>
              <a:rPr lang="en-US" sz="41299" b="1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9FF99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SVN-Poky's" panose="020B0606040200020203" pitchFamily="34" charset="0"/>
              </a:rPr>
              <a:t>hẹn</a:t>
            </a:r>
            <a:r>
              <a:rPr lang="en-US" sz="41299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9FF99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SVN-Poky's" panose="020B0606040200020203" pitchFamily="34" charset="0"/>
              </a:rPr>
              <a:t> </a:t>
            </a:r>
            <a:r>
              <a:rPr lang="en-US" sz="41299" b="1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9FF99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SVN-Poky's" panose="020B0606040200020203" pitchFamily="34" charset="0"/>
              </a:rPr>
              <a:t>gặp</a:t>
            </a:r>
            <a:r>
              <a:rPr lang="en-US" sz="41299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9FF99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SVN-Poky's" panose="020B0606040200020203" pitchFamily="34" charset="0"/>
              </a:rPr>
              <a:t> </a:t>
            </a:r>
            <a:r>
              <a:rPr lang="en-US" sz="41299" b="1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9FF99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SVN-Poky's" panose="020B0606040200020203" pitchFamily="34" charset="0"/>
              </a:rPr>
              <a:t>lại</a:t>
            </a:r>
            <a:endParaRPr lang="en-US" sz="41299" b="1" dirty="0">
              <a:ln w="28575">
                <a:solidFill>
                  <a:srgbClr val="002060"/>
                </a:solidFill>
                <a:prstDash val="solid"/>
              </a:ln>
              <a:solidFill>
                <a:srgbClr val="FFCC66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latin typeface="SVN-Poky's" panose="020B0606040200020203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40867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190075C7-10BF-48AF-A213-0C5B78DAFD4C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28" b="1684"/>
          <a:stretch/>
        </p:blipFill>
        <p:spPr>
          <a:xfrm>
            <a:off x="0" y="-27763"/>
            <a:ext cx="12192000" cy="6885764"/>
          </a:xfrm>
          <a:prstGeom prst="rect">
            <a:avLst/>
          </a:prstGeom>
        </p:spPr>
      </p:pic>
      <p:pic>
        <p:nvPicPr>
          <p:cNvPr id="9" name="图片 8" descr="图片包含 浅色&#10;&#10;已生成高可信度的说明">
            <a:extLst>
              <a:ext uri="{FF2B5EF4-FFF2-40B4-BE49-F238E27FC236}">
                <a16:creationId xmlns:a16="http://schemas.microsoft.com/office/drawing/2014/main" id="{D3084D71-2E30-4ED2-A2D5-71201F3758D8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>
            <a:off x="8191501" y="4693071"/>
            <a:ext cx="416700" cy="100288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E954B05-0407-4B8B-8D12-9ECB5997EB1A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2" t="69697" r="39314" b="15293"/>
          <a:stretch/>
        </p:blipFill>
        <p:spPr>
          <a:xfrm>
            <a:off x="5819775" y="4854121"/>
            <a:ext cx="552451" cy="1162051"/>
          </a:xfrm>
          <a:prstGeom prst="rect">
            <a:avLst/>
          </a:prstGeom>
        </p:spPr>
      </p:pic>
      <p:pic>
        <p:nvPicPr>
          <p:cNvPr id="13" name="图片 12" descr="图片包含 烟火, 户外艺术系列&#10;&#10;已生成高可信度的说明">
            <a:extLst>
              <a:ext uri="{FF2B5EF4-FFF2-40B4-BE49-F238E27FC236}">
                <a16:creationId xmlns:a16="http://schemas.microsoft.com/office/drawing/2014/main" id="{0F7D1DDB-10C7-4B19-A5E7-07B50984AA1D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414"/>
          <a:stretch/>
        </p:blipFill>
        <p:spPr>
          <a:xfrm>
            <a:off x="1" y="-27764"/>
            <a:ext cx="12756444" cy="3299455"/>
          </a:xfrm>
          <a:prstGeom prst="rect">
            <a:avLst/>
          </a:prstGeom>
        </p:spPr>
      </p:pic>
      <p:pic>
        <p:nvPicPr>
          <p:cNvPr id="15" name="图片 14" descr="图片包含 物体, 事情&#10;&#10;已生成高可信度的说明">
            <a:extLst>
              <a:ext uri="{FF2B5EF4-FFF2-40B4-BE49-F238E27FC236}">
                <a16:creationId xmlns:a16="http://schemas.microsoft.com/office/drawing/2014/main" id="{5D988D22-B185-4DF3-9A6C-F6A25C2317A1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9" r="83472" b="58748"/>
          <a:stretch/>
        </p:blipFill>
        <p:spPr>
          <a:xfrm>
            <a:off x="1495105" y="461947"/>
            <a:ext cx="1603391" cy="2467708"/>
          </a:xfrm>
          <a:prstGeom prst="rect">
            <a:avLst/>
          </a:prstGeom>
        </p:spPr>
      </p:pic>
      <p:pic>
        <p:nvPicPr>
          <p:cNvPr id="18" name="图片 17" descr="图片包含 物体, 事情&#10;&#10;已生成高可信度的说明">
            <a:extLst>
              <a:ext uri="{FF2B5EF4-FFF2-40B4-BE49-F238E27FC236}">
                <a16:creationId xmlns:a16="http://schemas.microsoft.com/office/drawing/2014/main" id="{0127833A-C28A-44E7-86AC-33490DDBFAFB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03" t="5269" b="58748"/>
          <a:stretch/>
        </p:blipFill>
        <p:spPr>
          <a:xfrm>
            <a:off x="9172233" y="461947"/>
            <a:ext cx="2356963" cy="2467708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7AEABE1D-4CB0-4FD1-A170-292FE205249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7601" y="2850891"/>
            <a:ext cx="1865380" cy="1572771"/>
          </a:xfrm>
          <a:prstGeom prst="rect">
            <a:avLst/>
          </a:prstGeom>
        </p:spPr>
      </p:pic>
      <p:pic>
        <p:nvPicPr>
          <p:cNvPr id="23" name="图片 22" descr="图片包含 浅色&#10;&#10;已生成高可信度的说明">
            <a:extLst>
              <a:ext uri="{FF2B5EF4-FFF2-40B4-BE49-F238E27FC236}">
                <a16:creationId xmlns:a16="http://schemas.microsoft.com/office/drawing/2014/main" id="{30152D0F-74DE-4B12-ADC8-F52D06AAF076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>
            <a:off x="7915275" y="4693071"/>
            <a:ext cx="416700" cy="100288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2FE18012-2E2B-415A-9099-2F516B1F5906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2" t="69697" r="39314" b="15293"/>
          <a:stretch/>
        </p:blipFill>
        <p:spPr>
          <a:xfrm>
            <a:off x="7500937" y="4641225"/>
            <a:ext cx="552451" cy="1162051"/>
          </a:xfrm>
          <a:prstGeom prst="rect">
            <a:avLst/>
          </a:prstGeom>
        </p:spPr>
      </p:pic>
      <p:pic>
        <p:nvPicPr>
          <p:cNvPr id="3" name="图片 2" descr="图片包含 蛋糕, 餐桌&#10;&#10;已生成高可信度的说明">
            <a:extLst>
              <a:ext uri="{FF2B5EF4-FFF2-40B4-BE49-F238E27FC236}">
                <a16:creationId xmlns:a16="http://schemas.microsoft.com/office/drawing/2014/main" id="{E35B9A44-F675-438B-8F00-69EF4E3DD89D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18" b="3104"/>
          <a:stretch/>
        </p:blipFill>
        <p:spPr>
          <a:xfrm>
            <a:off x="1424130" y="-436310"/>
            <a:ext cx="9565847" cy="4605743"/>
          </a:xfrm>
          <a:prstGeom prst="rect">
            <a:avLst/>
          </a:prstGeom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id="{3575D404-2B5E-45A3-8E5A-E2E4312A9525}"/>
              </a:ext>
            </a:extLst>
          </p:cNvPr>
          <p:cNvSpPr txBox="1"/>
          <p:nvPr/>
        </p:nvSpPr>
        <p:spPr>
          <a:xfrm>
            <a:off x="3109761" y="1385754"/>
            <a:ext cx="6524928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altLang="zh-CN" sz="10666" b="1" dirty="0">
                <a:ln w="38100">
                  <a:solidFill>
                    <a:srgbClr val="FFFFFF"/>
                  </a:solidFill>
                </a:ln>
                <a:solidFill>
                  <a:srgbClr val="318C80">
                    <a:lumMod val="75000"/>
                  </a:srgbClr>
                </a:solidFill>
                <a:latin typeface="Arial-SGK-TV" pitchFamily="2" charset="0"/>
                <a:cs typeface="Arial-SGK-TV" pitchFamily="2" charset="0"/>
                <a:sym typeface="+mn-lt"/>
              </a:rPr>
              <a:t>2. </a:t>
            </a:r>
            <a:r>
              <a:rPr lang="en-US" altLang="zh-CN" sz="10666" b="1" dirty="0" err="1">
                <a:ln w="38100">
                  <a:solidFill>
                    <a:srgbClr val="FFFFFF"/>
                  </a:solidFill>
                </a:ln>
                <a:solidFill>
                  <a:srgbClr val="318C80">
                    <a:lumMod val="75000"/>
                  </a:srgbClr>
                </a:solidFill>
                <a:latin typeface="Arial-SGK-TV" pitchFamily="2" charset="0"/>
                <a:cs typeface="Arial-SGK-TV" pitchFamily="2" charset="0"/>
                <a:sym typeface="+mn-lt"/>
              </a:rPr>
              <a:t>Đọc</a:t>
            </a:r>
            <a:endParaRPr lang="en-US" altLang="zh-CN" sz="10666" b="1" dirty="0">
              <a:ln w="38100">
                <a:solidFill>
                  <a:srgbClr val="FFFFFF"/>
                </a:solidFill>
              </a:ln>
              <a:solidFill>
                <a:srgbClr val="318C80">
                  <a:lumMod val="75000"/>
                </a:srgbClr>
              </a:solidFill>
              <a:latin typeface="Arial-SGK-TV" pitchFamily="2" charset="0"/>
              <a:cs typeface="Arial-SGK-TV" pitchFamily="2" charset="0"/>
              <a:sym typeface="+mn-lt"/>
            </a:endParaRPr>
          </a:p>
        </p:txBody>
      </p:sp>
      <p:pic>
        <p:nvPicPr>
          <p:cNvPr id="16" name="图片 15" descr="图片包含 浅色&#10;&#10;已生成高可信度的说明">
            <a:extLst>
              <a:ext uri="{FF2B5EF4-FFF2-40B4-BE49-F238E27FC236}">
                <a16:creationId xmlns:a16="http://schemas.microsoft.com/office/drawing/2014/main" id="{1F2A716A-6EFD-4392-869C-F141ED283393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>
            <a:off x="10532041" y="4563405"/>
            <a:ext cx="416700" cy="1002880"/>
          </a:xfrm>
          <a:prstGeom prst="rect">
            <a:avLst/>
          </a:prstGeom>
        </p:spPr>
      </p:pic>
      <p:pic>
        <p:nvPicPr>
          <p:cNvPr id="17" name="图片 16" descr="图片包含 浅色&#10;&#10;已生成高可信度的说明">
            <a:extLst>
              <a:ext uri="{FF2B5EF4-FFF2-40B4-BE49-F238E27FC236}">
                <a16:creationId xmlns:a16="http://schemas.microsoft.com/office/drawing/2014/main" id="{59DAF339-0411-42E0-B97A-97E56E2E4A23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rot="479043">
            <a:off x="4987558" y="4683367"/>
            <a:ext cx="416700" cy="1002880"/>
          </a:xfrm>
          <a:prstGeom prst="rect">
            <a:avLst/>
          </a:prstGeom>
        </p:spPr>
      </p:pic>
      <p:pic>
        <p:nvPicPr>
          <p:cNvPr id="19" name="图片 18" descr="图片包含 浅色&#10;&#10;已生成高可信度的说明">
            <a:extLst>
              <a:ext uri="{FF2B5EF4-FFF2-40B4-BE49-F238E27FC236}">
                <a16:creationId xmlns:a16="http://schemas.microsoft.com/office/drawing/2014/main" id="{C9612D4D-EF8C-4730-A3DA-9B28DDE45E89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flipH="1">
            <a:off x="5308295" y="4720811"/>
            <a:ext cx="416700" cy="1002880"/>
          </a:xfrm>
          <a:prstGeom prst="rect">
            <a:avLst/>
          </a:prstGeom>
        </p:spPr>
      </p:pic>
      <p:pic>
        <p:nvPicPr>
          <p:cNvPr id="27" name="图片 26" descr="图片包含 浅色&#10;&#10;已生成高可信度的说明">
            <a:extLst>
              <a:ext uri="{FF2B5EF4-FFF2-40B4-BE49-F238E27FC236}">
                <a16:creationId xmlns:a16="http://schemas.microsoft.com/office/drawing/2014/main" id="{3610F951-29F5-418F-B4C8-5938AEDAD1A9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flipH="1">
            <a:off x="7482049" y="4830057"/>
            <a:ext cx="416700" cy="1002880"/>
          </a:xfrm>
          <a:prstGeom prst="rect">
            <a:avLst/>
          </a:prstGeom>
        </p:spPr>
      </p:pic>
      <p:pic>
        <p:nvPicPr>
          <p:cNvPr id="28" name="图片 27" descr="图片包含 浅色&#10;&#10;已生成高可信度的说明">
            <a:extLst>
              <a:ext uri="{FF2B5EF4-FFF2-40B4-BE49-F238E27FC236}">
                <a16:creationId xmlns:a16="http://schemas.microsoft.com/office/drawing/2014/main" id="{74213687-5A7A-42EB-B6FC-D2A7813962BD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flipH="1">
            <a:off x="5609189" y="5064845"/>
            <a:ext cx="289311" cy="696291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D7A43B00-6CA2-44F3-B0B4-321734199700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2" t="69697" r="39377" b="20439"/>
          <a:stretch/>
        </p:blipFill>
        <p:spPr>
          <a:xfrm flipH="1">
            <a:off x="5170184" y="5057659"/>
            <a:ext cx="545577" cy="763679"/>
          </a:xfrm>
          <a:prstGeom prst="rect">
            <a:avLst/>
          </a:prstGeom>
        </p:spPr>
      </p:pic>
      <p:pic>
        <p:nvPicPr>
          <p:cNvPr id="30" name="图片 29" descr="图片包含 浅色&#10;&#10;已生成高可信度的说明">
            <a:extLst>
              <a:ext uri="{FF2B5EF4-FFF2-40B4-BE49-F238E27FC236}">
                <a16:creationId xmlns:a16="http://schemas.microsoft.com/office/drawing/2014/main" id="{B6666793-625C-42B2-A0C8-C55F809A32DB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rot="20387316" flipH="1">
            <a:off x="7348067" y="4871161"/>
            <a:ext cx="416700" cy="1002880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520E304B-9CB1-4537-9B4D-EE8F7F2D5895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2" t="69697" r="39314" b="15293"/>
          <a:stretch/>
        </p:blipFill>
        <p:spPr>
          <a:xfrm rot="21249650">
            <a:off x="6936436" y="5140173"/>
            <a:ext cx="407659" cy="857489"/>
          </a:xfrm>
          <a:prstGeom prst="rect">
            <a:avLst/>
          </a:prstGeom>
        </p:spPr>
      </p:pic>
      <p:pic>
        <p:nvPicPr>
          <p:cNvPr id="34" name="图片 33" descr="图片包含 浅色&#10;&#10;已生成高可信度的说明">
            <a:extLst>
              <a:ext uri="{FF2B5EF4-FFF2-40B4-BE49-F238E27FC236}">
                <a16:creationId xmlns:a16="http://schemas.microsoft.com/office/drawing/2014/main" id="{718AB133-270E-4E58-BBDF-3220349223F5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>
            <a:off x="9413242" y="4590453"/>
            <a:ext cx="416700" cy="1002880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D2973E52-F015-40FF-81A0-034DF39E34C0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2" t="69697" r="38916" b="19508"/>
          <a:stretch/>
        </p:blipFill>
        <p:spPr>
          <a:xfrm flipH="1">
            <a:off x="8751845" y="4629027"/>
            <a:ext cx="596003" cy="835712"/>
          </a:xfrm>
          <a:prstGeom prst="rect">
            <a:avLst/>
          </a:prstGeom>
        </p:spPr>
      </p:pic>
      <p:pic>
        <p:nvPicPr>
          <p:cNvPr id="36" name="图片 35" descr="图片包含 浅色&#10;&#10;已生成高可信度的说明">
            <a:extLst>
              <a:ext uri="{FF2B5EF4-FFF2-40B4-BE49-F238E27FC236}">
                <a16:creationId xmlns:a16="http://schemas.microsoft.com/office/drawing/2014/main" id="{907CB245-6415-4248-8A41-8642D2736312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rot="20387316" flipH="1">
            <a:off x="9212118" y="4554011"/>
            <a:ext cx="416700" cy="1002880"/>
          </a:xfrm>
          <a:prstGeom prst="rect">
            <a:avLst/>
          </a:prstGeom>
        </p:spPr>
      </p:pic>
      <p:grpSp>
        <p:nvGrpSpPr>
          <p:cNvPr id="4" name="PA_组合 3">
            <a:extLst>
              <a:ext uri="{FF2B5EF4-FFF2-40B4-BE49-F238E27FC236}">
                <a16:creationId xmlns:a16="http://schemas.microsoft.com/office/drawing/2014/main" id="{AD163B0E-CC79-4A50-9294-89815628C39C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10672516" y="4302689"/>
            <a:ext cx="831851" cy="2381251"/>
            <a:chOff x="10672515" y="4302689"/>
            <a:chExt cx="831851" cy="2381251"/>
          </a:xfrm>
        </p:grpSpPr>
        <p:sp>
          <p:nvSpPr>
            <p:cNvPr id="2" name="任意多边形: 形状 1">
              <a:extLst>
                <a:ext uri="{FF2B5EF4-FFF2-40B4-BE49-F238E27FC236}">
                  <a16:creationId xmlns:a16="http://schemas.microsoft.com/office/drawing/2014/main" id="{0B969A09-9698-43D8-BFCF-F7E473183577}"/>
                </a:ext>
              </a:extLst>
            </p:cNvPr>
            <p:cNvSpPr/>
            <p:nvPr/>
          </p:nvSpPr>
          <p:spPr>
            <a:xfrm>
              <a:off x="10672515" y="4302689"/>
              <a:ext cx="831851" cy="2381251"/>
            </a:xfrm>
            <a:custGeom>
              <a:avLst/>
              <a:gdLst/>
              <a:ahLst/>
              <a:cxnLst/>
              <a:rect l="0" t="0" r="0" b="0"/>
              <a:pathLst>
                <a:path w="831851" h="2381251">
                  <a:moveTo>
                    <a:pt x="0" y="0"/>
                  </a:moveTo>
                  <a:lnTo>
                    <a:pt x="831850" y="0"/>
                  </a:lnTo>
                  <a:lnTo>
                    <a:pt x="831850" y="2381250"/>
                  </a:lnTo>
                  <a:lnTo>
                    <a:pt x="0" y="2381250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>
                <a:solidFill>
                  <a:srgbClr val="FFFFFF"/>
                </a:solidFill>
                <a:latin typeface="Helvetica" panose="020F0502020204030204"/>
                <a:cs typeface="Helvetica"/>
                <a:sym typeface="+mn-lt"/>
              </a:endParaRPr>
            </a:p>
          </p:txBody>
        </p:sp>
        <p:pic>
          <p:nvPicPr>
            <p:cNvPr id="14" name="PA_图片 13">
              <a:extLst>
                <a:ext uri="{FF2B5EF4-FFF2-40B4-BE49-F238E27FC236}">
                  <a16:creationId xmlns:a16="http://schemas.microsoft.com/office/drawing/2014/main" id="{FA2F858C-6DD2-494F-82B3-4859ECA79563}"/>
                </a:ext>
              </a:extLst>
            </p:cNvPr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10672515" y="4302689"/>
              <a:ext cx="552450" cy="1162050"/>
            </a:xfrm>
            <a:prstGeom prst="rect">
              <a:avLst/>
            </a:prstGeom>
          </p:spPr>
        </p:pic>
      </p:grpSp>
      <p:grpSp>
        <p:nvGrpSpPr>
          <p:cNvPr id="6" name="PA_组合 5">
            <a:extLst>
              <a:ext uri="{FF2B5EF4-FFF2-40B4-BE49-F238E27FC236}">
                <a16:creationId xmlns:a16="http://schemas.microsoft.com/office/drawing/2014/main" id="{AD9DEF19-B8B6-4E18-9C3B-435BC1DE3E44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9553717" y="4329737"/>
            <a:ext cx="781051" cy="2381251"/>
            <a:chOff x="9553716" y="4329737"/>
            <a:chExt cx="781051" cy="2381251"/>
          </a:xfrm>
        </p:grpSpPr>
        <p:sp>
          <p:nvSpPr>
            <p:cNvPr id="5" name="任意多边形: 形状 4">
              <a:extLst>
                <a:ext uri="{FF2B5EF4-FFF2-40B4-BE49-F238E27FC236}">
                  <a16:creationId xmlns:a16="http://schemas.microsoft.com/office/drawing/2014/main" id="{7EFC145D-6C97-4D5B-8429-2CA79A576441}"/>
                </a:ext>
              </a:extLst>
            </p:cNvPr>
            <p:cNvSpPr/>
            <p:nvPr/>
          </p:nvSpPr>
          <p:spPr>
            <a:xfrm>
              <a:off x="9553716" y="4329737"/>
              <a:ext cx="781051" cy="2381251"/>
            </a:xfrm>
            <a:custGeom>
              <a:avLst/>
              <a:gdLst/>
              <a:ahLst/>
              <a:cxnLst/>
              <a:rect l="0" t="0" r="0" b="0"/>
              <a:pathLst>
                <a:path w="781051" h="2381251">
                  <a:moveTo>
                    <a:pt x="0" y="0"/>
                  </a:moveTo>
                  <a:lnTo>
                    <a:pt x="781050" y="0"/>
                  </a:lnTo>
                  <a:lnTo>
                    <a:pt x="781050" y="2381250"/>
                  </a:lnTo>
                  <a:lnTo>
                    <a:pt x="0" y="2381250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>
                <a:solidFill>
                  <a:srgbClr val="FFFFFF"/>
                </a:solidFill>
                <a:latin typeface="Helvetica" panose="020F0502020204030204"/>
                <a:cs typeface="Helvetica"/>
                <a:sym typeface="+mn-lt"/>
              </a:endParaRPr>
            </a:p>
          </p:txBody>
        </p:sp>
        <p:pic>
          <p:nvPicPr>
            <p:cNvPr id="33" name="PA_图片 32">
              <a:extLst>
                <a:ext uri="{FF2B5EF4-FFF2-40B4-BE49-F238E27FC236}">
                  <a16:creationId xmlns:a16="http://schemas.microsoft.com/office/drawing/2014/main" id="{AEAF34C4-983B-4CBC-9BA6-11174B39E210}"/>
                </a:ext>
              </a:extLst>
            </p:cNvPr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9553716" y="4329737"/>
              <a:ext cx="552450" cy="1162050"/>
            </a:xfrm>
            <a:prstGeom prst="rect">
              <a:avLst/>
            </a:prstGeom>
          </p:spPr>
        </p:pic>
      </p:grpSp>
      <p:grpSp>
        <p:nvGrpSpPr>
          <p:cNvPr id="8" name="PA_组合 7">
            <a:extLst>
              <a:ext uri="{FF2B5EF4-FFF2-40B4-BE49-F238E27FC236}">
                <a16:creationId xmlns:a16="http://schemas.microsoft.com/office/drawing/2014/main" id="{E85E6B82-67A9-404D-BF8F-1E121BB784AB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7792568" y="4483821"/>
            <a:ext cx="908051" cy="2254251"/>
            <a:chOff x="7792567" y="4483820"/>
            <a:chExt cx="908051" cy="2254251"/>
          </a:xfrm>
        </p:grpSpPr>
        <p:sp>
          <p:nvSpPr>
            <p:cNvPr id="7" name="任意多边形: 形状 6">
              <a:extLst>
                <a:ext uri="{FF2B5EF4-FFF2-40B4-BE49-F238E27FC236}">
                  <a16:creationId xmlns:a16="http://schemas.microsoft.com/office/drawing/2014/main" id="{BB5842F2-1197-4380-B784-1B4A5F5E8094}"/>
                </a:ext>
              </a:extLst>
            </p:cNvPr>
            <p:cNvSpPr/>
            <p:nvPr/>
          </p:nvSpPr>
          <p:spPr>
            <a:xfrm>
              <a:off x="7792567" y="4483820"/>
              <a:ext cx="908051" cy="2254251"/>
            </a:xfrm>
            <a:custGeom>
              <a:avLst/>
              <a:gdLst/>
              <a:ahLst/>
              <a:cxnLst/>
              <a:rect l="0" t="0" r="0" b="0"/>
              <a:pathLst>
                <a:path w="908051" h="2254251">
                  <a:moveTo>
                    <a:pt x="0" y="0"/>
                  </a:moveTo>
                  <a:lnTo>
                    <a:pt x="908050" y="0"/>
                  </a:lnTo>
                  <a:lnTo>
                    <a:pt x="908050" y="2254250"/>
                  </a:lnTo>
                  <a:lnTo>
                    <a:pt x="0" y="2254250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>
                <a:solidFill>
                  <a:srgbClr val="FFFFFF"/>
                </a:solidFill>
                <a:latin typeface="Helvetica" panose="020F0502020204030204"/>
                <a:cs typeface="Helvetica"/>
                <a:sym typeface="+mn-lt"/>
              </a:endParaRPr>
            </a:p>
          </p:txBody>
        </p:sp>
        <p:pic>
          <p:nvPicPr>
            <p:cNvPr id="26" name="PA_图片 25">
              <a:extLst>
                <a:ext uri="{FF2B5EF4-FFF2-40B4-BE49-F238E27FC236}">
                  <a16:creationId xmlns:a16="http://schemas.microsoft.com/office/drawing/2014/main" id="{69D14D44-1719-4762-A3DD-38EAAE707E1C}"/>
                </a:ext>
              </a:extLst>
            </p:cNvPr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8148168" y="4483820"/>
              <a:ext cx="552450" cy="1162050"/>
            </a:xfrm>
            <a:prstGeom prst="rect">
              <a:avLst/>
            </a:prstGeom>
          </p:spPr>
        </p:pic>
      </p:grpSp>
      <p:grpSp>
        <p:nvGrpSpPr>
          <p:cNvPr id="12" name="PA_组合 11">
            <a:extLst>
              <a:ext uri="{FF2B5EF4-FFF2-40B4-BE49-F238E27FC236}">
                <a16:creationId xmlns:a16="http://schemas.microsoft.com/office/drawing/2014/main" id="{9176319A-5153-43B6-BC56-25572D7189E7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6382809" y="4883715"/>
            <a:ext cx="858403" cy="1963119"/>
            <a:chOff x="6382808" y="4883715"/>
            <a:chExt cx="858403" cy="1963118"/>
          </a:xfrm>
        </p:grpSpPr>
        <p:sp>
          <p:nvSpPr>
            <p:cNvPr id="10" name="任意多边形: 形状 9">
              <a:extLst>
                <a:ext uri="{FF2B5EF4-FFF2-40B4-BE49-F238E27FC236}">
                  <a16:creationId xmlns:a16="http://schemas.microsoft.com/office/drawing/2014/main" id="{7BE14995-9583-4464-A171-2E57CCDF0849}"/>
                </a:ext>
              </a:extLst>
            </p:cNvPr>
            <p:cNvSpPr/>
            <p:nvPr/>
          </p:nvSpPr>
          <p:spPr>
            <a:xfrm>
              <a:off x="6382808" y="4883715"/>
              <a:ext cx="858403" cy="1963118"/>
            </a:xfrm>
            <a:custGeom>
              <a:avLst/>
              <a:gdLst/>
              <a:ahLst/>
              <a:cxnLst/>
              <a:rect l="0" t="0" r="0" b="0"/>
              <a:pathLst>
                <a:path w="858403" h="1963118">
                  <a:moveTo>
                    <a:pt x="0" y="0"/>
                  </a:moveTo>
                  <a:lnTo>
                    <a:pt x="858402" y="0"/>
                  </a:lnTo>
                  <a:lnTo>
                    <a:pt x="858402" y="1963117"/>
                  </a:lnTo>
                  <a:lnTo>
                    <a:pt x="0" y="1963117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>
                <a:solidFill>
                  <a:srgbClr val="FFFFFF"/>
                </a:solidFill>
                <a:latin typeface="Helvetica" panose="020F0502020204030204"/>
                <a:cs typeface="Helvetica"/>
                <a:sym typeface="+mn-lt"/>
              </a:endParaRPr>
            </a:p>
          </p:txBody>
        </p:sp>
        <p:pic>
          <p:nvPicPr>
            <p:cNvPr id="31" name="PA_图片 30" descr="图片包含 浅色&#10;&#10;已生成高可信度的说明">
              <a:extLst>
                <a:ext uri="{FF2B5EF4-FFF2-40B4-BE49-F238E27FC236}">
                  <a16:creationId xmlns:a16="http://schemas.microsoft.com/office/drawing/2014/main" id="{A5305E55-1013-4AF0-A1EA-382B6C8DFE30}"/>
                </a:ext>
              </a:extLst>
            </p:cNvPr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 rot="1162036" flipH="1">
              <a:off x="6670013" y="4924433"/>
              <a:ext cx="416700" cy="1002880"/>
            </a:xfrm>
            <a:prstGeom prst="rect">
              <a:avLst/>
            </a:prstGeom>
          </p:spPr>
        </p:pic>
      </p:grpSp>
      <p:grpSp>
        <p:nvGrpSpPr>
          <p:cNvPr id="38" name="PA_组合 37">
            <a:extLst>
              <a:ext uri="{FF2B5EF4-FFF2-40B4-BE49-F238E27FC236}">
                <a16:creationId xmlns:a16="http://schemas.microsoft.com/office/drawing/2014/main" id="{7E26671C-C9AC-4723-9368-0CA5A046AC42}"/>
              </a:ext>
            </a:extLst>
          </p:cNvPr>
          <p:cNvGrpSpPr/>
          <p:nvPr>
            <p:custDataLst>
              <p:tags r:id="rId6"/>
            </p:custDataLst>
          </p:nvPr>
        </p:nvGrpSpPr>
        <p:grpSpPr>
          <a:xfrm>
            <a:off x="4287533" y="4483821"/>
            <a:ext cx="882651" cy="2279651"/>
            <a:chOff x="4287532" y="4483820"/>
            <a:chExt cx="882651" cy="2279651"/>
          </a:xfrm>
        </p:grpSpPr>
        <p:sp>
          <p:nvSpPr>
            <p:cNvPr id="37" name="任意多边形: 形状 36">
              <a:extLst>
                <a:ext uri="{FF2B5EF4-FFF2-40B4-BE49-F238E27FC236}">
                  <a16:creationId xmlns:a16="http://schemas.microsoft.com/office/drawing/2014/main" id="{3C512615-5A9C-41E0-B82C-30502083423C}"/>
                </a:ext>
              </a:extLst>
            </p:cNvPr>
            <p:cNvSpPr/>
            <p:nvPr/>
          </p:nvSpPr>
          <p:spPr>
            <a:xfrm>
              <a:off x="4287532" y="4483820"/>
              <a:ext cx="882651" cy="2279651"/>
            </a:xfrm>
            <a:custGeom>
              <a:avLst/>
              <a:gdLst/>
              <a:ahLst/>
              <a:cxnLst/>
              <a:rect l="0" t="0" r="0" b="0"/>
              <a:pathLst>
                <a:path w="882651" h="2279651">
                  <a:moveTo>
                    <a:pt x="0" y="0"/>
                  </a:moveTo>
                  <a:lnTo>
                    <a:pt x="882650" y="0"/>
                  </a:lnTo>
                  <a:lnTo>
                    <a:pt x="882650" y="2279650"/>
                  </a:lnTo>
                  <a:lnTo>
                    <a:pt x="0" y="2279650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>
                <a:solidFill>
                  <a:srgbClr val="FFFFFF"/>
                </a:solidFill>
                <a:latin typeface="Helvetica" panose="020F0502020204030204"/>
                <a:cs typeface="Helvetica"/>
                <a:sym typeface="+mn-lt"/>
              </a:endParaRPr>
            </a:p>
          </p:txBody>
        </p:sp>
        <p:pic>
          <p:nvPicPr>
            <p:cNvPr id="21" name="PA_图片 20">
              <a:extLst>
                <a:ext uri="{FF2B5EF4-FFF2-40B4-BE49-F238E27FC236}">
                  <a16:creationId xmlns:a16="http://schemas.microsoft.com/office/drawing/2014/main" id="{472677F7-D98E-4C2F-A926-8527DEF0C3BE}"/>
                </a:ext>
              </a:extLst>
            </p:cNvPr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4617733" y="4483820"/>
              <a:ext cx="552450" cy="11620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85027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9000">
        <p14:vortex dir="r"/>
      </p:transition>
    </mc:Choice>
    <mc:Fallback xmlns="">
      <p:transition spd="slow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1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1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3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4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500"/>
                            </p:stCondLst>
                            <p:childTnLst>
                              <p:par>
                                <p:cTn id="14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2500"/>
                            </p:stCondLst>
                            <p:childTnLst>
                              <p:par>
                                <p:cTn id="156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3900"/>
                            </p:stCondLst>
                            <p:childTnLst>
                              <p:par>
                                <p:cTn id="163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4400"/>
                            </p:stCondLst>
                            <p:childTnLst>
                              <p:par>
                                <p:cTn id="172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73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4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76" dur="1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7" dur="5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400"/>
                            </p:stCondLst>
                            <p:childTnLst>
                              <p:par>
                                <p:cTn id="179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500"/>
                                  </p:iterate>
                                  <p:childTnLst>
                                    <p:animMotion origin="layout" path="M -2.70833E-6 4.44444E-6 L -2.70833E-6 -0.07223 " pathEditMode="relative" rAng="0" ptsTypes="AA">
                                      <p:cBhvr>
                                        <p:cTn id="18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8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5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8977D5A-3CE0-5936-80D7-A88FD3CB02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18" y="15240"/>
            <a:ext cx="957155" cy="762066"/>
          </a:xfrm>
          <a:prstGeom prst="rect">
            <a:avLst/>
          </a:prstGeom>
        </p:spPr>
      </p:pic>
      <p:sp>
        <p:nvSpPr>
          <p:cNvPr id="7" name="TextBox 29">
            <a:extLst>
              <a:ext uri="{FF2B5EF4-FFF2-40B4-BE49-F238E27FC236}">
                <a16:creationId xmlns:a16="http://schemas.microsoft.com/office/drawing/2014/main" id="{93717FB4-F4D2-8B3D-8523-8E63C4138DB2}"/>
              </a:ext>
            </a:extLst>
          </p:cNvPr>
          <p:cNvSpPr txBox="1"/>
          <p:nvPr/>
        </p:nvSpPr>
        <p:spPr>
          <a:xfrm>
            <a:off x="3905466" y="12477"/>
            <a:ext cx="4419600" cy="7323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ts val="6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3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MƯA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B010EE4-2D5C-B5CF-5E1D-6B867978BE57}"/>
              </a:ext>
            </a:extLst>
          </p:cNvPr>
          <p:cNvSpPr txBox="1"/>
          <p:nvPr/>
        </p:nvSpPr>
        <p:spPr>
          <a:xfrm>
            <a:off x="311558" y="988069"/>
            <a:ext cx="3593908" cy="2553891"/>
          </a:xfrm>
          <a:prstGeom prst="roundRect">
            <a:avLst/>
          </a:prstGeom>
          <a:solidFill>
            <a:srgbClr val="EAF9FF"/>
          </a:solidFill>
        </p:spPr>
        <p:txBody>
          <a:bodyPr wrap="square">
            <a:spAutoFit/>
          </a:bodyPr>
          <a:lstStyle/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Mây đen lũ lượt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Kéo về chiều nay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Mặt trời lật đật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Chui vào trong mây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ea typeface="+mn-ea"/>
              <a:cs typeface="#9Slide03 Arima Madurai Black" panose="020B060402020202020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7B8EFAF-B64F-A28B-C067-90F211A874A3}"/>
              </a:ext>
            </a:extLst>
          </p:cNvPr>
          <p:cNvSpPr txBox="1"/>
          <p:nvPr/>
        </p:nvSpPr>
        <p:spPr>
          <a:xfrm>
            <a:off x="371954" y="3844316"/>
            <a:ext cx="3593908" cy="255389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Chớp đông chớp tây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Rồi mưa nặng hạt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ây lá xòe tay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Hứng làn nước mát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ea typeface="+mn-ea"/>
              <a:cs typeface="#9Slide03 Arima Madurai Black" panose="020B060402020202020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2654F4A-DE93-4D5B-BC1C-6360B6238757}"/>
              </a:ext>
            </a:extLst>
          </p:cNvPr>
          <p:cNvSpPr txBox="1"/>
          <p:nvPr/>
        </p:nvSpPr>
        <p:spPr>
          <a:xfrm>
            <a:off x="4158214" y="1013607"/>
            <a:ext cx="3880387" cy="2502813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Gió reo gió hát</a:t>
            </a:r>
          </a:p>
          <a:p>
            <a:pPr marL="0" marR="0" lvl="0" indent="0" algn="l" defTabSz="6095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Giọng trầm giọng cao</a:t>
            </a:r>
          </a:p>
          <a:p>
            <a:pPr marL="0" marR="0" lvl="0" indent="0" algn="l" defTabSz="6095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Chớp dồn tiếng sấm</a:t>
            </a:r>
          </a:p>
          <a:p>
            <a:pPr marL="0" marR="0" lvl="0" indent="0" algn="l" defTabSz="6095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Chạy trong mưa rào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ea typeface="+mn-ea"/>
              <a:cs typeface="#9Slide03 Arima Madurai Black" panose="020B060402020202020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D029BD6-555E-62DC-5A01-C87A977BDCD1}"/>
              </a:ext>
            </a:extLst>
          </p:cNvPr>
          <p:cNvSpPr txBox="1"/>
          <p:nvPr/>
        </p:nvSpPr>
        <p:spPr>
          <a:xfrm>
            <a:off x="4460544" y="3844316"/>
            <a:ext cx="3639757" cy="2553891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B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à xỏ kim sâu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Ch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ỉ ngồi đọc sách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M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ẹ làm bánh khoai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Lửa reo t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í tách.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ea typeface="+mn-ea"/>
              <a:cs typeface="#9Slide03 Arima Madurai Black" panose="020B060402020202020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7EAE598-A5F0-DB32-2AA6-A8EBFA5F1631}"/>
              </a:ext>
            </a:extLst>
          </p:cNvPr>
          <p:cNvSpPr txBox="1"/>
          <p:nvPr/>
        </p:nvSpPr>
        <p:spPr>
          <a:xfrm>
            <a:off x="8247121" y="984603"/>
            <a:ext cx="3572925" cy="3039130"/>
          </a:xfrm>
          <a:prstGeom prst="round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Chỉ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thương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bác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ếch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ea typeface="+mn-ea"/>
              <a:cs typeface="#9Slide03 Arima Madurai Black" panose="020B0604020202020204" charset="0"/>
            </a:endParaRP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3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Lặn</a:t>
            </a:r>
            <a:r>
              <a:rPr lang="en-US" sz="23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lội</a:t>
            </a:r>
            <a:r>
              <a:rPr lang="en-US" sz="23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trong</a:t>
            </a:r>
            <a:r>
              <a:rPr lang="en-US" sz="23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mưa</a:t>
            </a:r>
            <a:endParaRPr lang="en-US" sz="2300" dirty="0">
              <a:solidFill>
                <a:srgbClr val="002060"/>
              </a:solidFill>
              <a:latin typeface="Nunito Black" pitchFamily="2" charset="0"/>
              <a:cs typeface="#9Slide03 Arima Madurai Black" panose="020B0604020202020204" charset="0"/>
            </a:endParaRP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Xem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từng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cụm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lúa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ea typeface="+mn-ea"/>
              <a:cs typeface="#9Slide03 Arima Madurai Black" panose="020B0604020202020204" charset="0"/>
            </a:endParaRP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3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Phất</a:t>
            </a:r>
            <a:r>
              <a:rPr lang="en-US" sz="23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cờ</a:t>
            </a:r>
            <a:r>
              <a:rPr lang="en-US" sz="23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lên</a:t>
            </a:r>
            <a:r>
              <a:rPr lang="en-US" sz="23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chưa</a:t>
            </a:r>
            <a:endParaRPr kumimoji="0" lang="vi-VN" sz="23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ea typeface="+mn-ea"/>
              <a:cs typeface="#9Slide03 Arima Madurai Black" panose="020B0604020202020204" charset="0"/>
            </a:endParaRPr>
          </a:p>
          <a:p>
            <a:pPr marL="0" marR="0" lvl="0" indent="0" algn="ctr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          (</a:t>
            </a:r>
            <a:r>
              <a:rPr kumimoji="0" lang="en-US" sz="2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Tr</a:t>
            </a:r>
            <a:r>
              <a:rPr lang="vi-VN" sz="2300" i="1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ần tâm</a:t>
            </a: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95E5812-FA3B-C3BE-52C6-EFCBF714DED0}"/>
              </a:ext>
            </a:extLst>
          </p:cNvPr>
          <p:cNvSpPr txBox="1"/>
          <p:nvPr/>
        </p:nvSpPr>
        <p:spPr>
          <a:xfrm>
            <a:off x="4182927" y="3844316"/>
            <a:ext cx="3700309" cy="2553891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B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à xỏ kim </a:t>
            </a:r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kh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âu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Ch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ỉ ngồi đọc sách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M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ẹ làm bánh khoai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Lửa reo t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í tách.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ea typeface="+mn-ea"/>
              <a:cs typeface="#9Slide03 Arima Madurai Black" panose="020B0604020202020204" charset="0"/>
            </a:endParaRPr>
          </a:p>
        </p:txBody>
      </p:sp>
      <p:pic>
        <p:nvPicPr>
          <p:cNvPr id="33" name="Picture 2">
            <a:extLst>
              <a:ext uri="{FF2B5EF4-FFF2-40B4-BE49-F238E27FC236}">
                <a16:creationId xmlns:a16="http://schemas.microsoft.com/office/drawing/2014/main" id="{463CFB69-4225-1580-624D-CD7C85E28C3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497591">
            <a:off x="8157356" y="4766978"/>
            <a:ext cx="4005663" cy="1081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439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heelReverse spokes="1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7000" y="3436620"/>
            <a:ext cx="1891644" cy="33328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8977D5A-3CE0-5936-80D7-A88FD3CB02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18" y="15240"/>
            <a:ext cx="957155" cy="76206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4019" y="12098"/>
            <a:ext cx="8610600" cy="6842759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1815496" y="1359710"/>
            <a:ext cx="7853915" cy="2076910"/>
            <a:chOff x="1895407" y="1646988"/>
            <a:chExt cx="7739878" cy="2076910"/>
          </a:xfrm>
        </p:grpSpPr>
        <p:sp>
          <p:nvSpPr>
            <p:cNvPr id="9" name="Rectangle 8"/>
            <p:cNvSpPr/>
            <p:nvPr/>
          </p:nvSpPr>
          <p:spPr>
            <a:xfrm>
              <a:off x="1895407" y="1653984"/>
              <a:ext cx="1938527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dirty="0" err="1">
                  <a:solidFill>
                    <a:srgbClr val="F79646">
                      <a:lumMod val="50000"/>
                    </a:srgbClr>
                  </a:solidFill>
                  <a:latin typeface="Nunito Black" pitchFamily="2" charset="0"/>
                  <a:cs typeface="Baloo 2 SemiBold" pitchFamily="2" charset="0"/>
                </a:rPr>
                <a:t>lũ</a:t>
              </a:r>
              <a:r>
                <a:rPr lang="en-US" sz="2800" dirty="0">
                  <a:solidFill>
                    <a:srgbClr val="F79646">
                      <a:lumMod val="50000"/>
                    </a:srgbClr>
                  </a:solidFill>
                  <a:latin typeface="Nunito Black" pitchFamily="2" charset="0"/>
                  <a:cs typeface="Baloo 2 SemiBold" pitchFamily="2" charset="0"/>
                </a:rPr>
                <a:t> </a:t>
              </a:r>
              <a:r>
                <a:rPr lang="en-US" sz="2800" dirty="0" err="1">
                  <a:solidFill>
                    <a:srgbClr val="F79646">
                      <a:lumMod val="50000"/>
                    </a:srgbClr>
                  </a:solidFill>
                  <a:latin typeface="Nunito Black" pitchFamily="2" charset="0"/>
                  <a:cs typeface="Baloo 2 SemiBold" pitchFamily="2" charset="0"/>
                </a:rPr>
                <a:t>lượt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  <a:ea typeface="+mn-ea"/>
                <a:cs typeface="Baloo 2 SemiBold" pitchFamily="2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231796" y="1661068"/>
              <a:ext cx="132728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dirty="0">
                  <a:solidFill>
                    <a:srgbClr val="F79646">
                      <a:lumMod val="50000"/>
                    </a:srgbClr>
                  </a:solidFill>
                  <a:latin typeface="Nunito Black" pitchFamily="2" charset="0"/>
                  <a:cs typeface="Baloo 2 SemiBold" pitchFamily="2" charset="0"/>
                </a:rPr>
                <a:t>l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79646">
                      <a:lumMod val="50000"/>
                    </a:srgbClr>
                  </a:solidFill>
                  <a:effectLst/>
                  <a:uLnTx/>
                  <a:uFillTx/>
                  <a:latin typeface="Nunito Black" pitchFamily="2" charset="0"/>
                  <a:ea typeface="+mn-ea"/>
                  <a:cs typeface="Baloo 2 SemiBold" pitchFamily="2" charset="0"/>
                </a:rPr>
                <a:t>ật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50000"/>
                    </a:srgbClr>
                  </a:solidFill>
                  <a:effectLst/>
                  <a:uLnTx/>
                  <a:uFillTx/>
                  <a:latin typeface="Nunito Black" pitchFamily="2" charset="0"/>
                  <a:ea typeface="+mn-ea"/>
                  <a:cs typeface="Baloo 2 SemiBold" pitchFamily="2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79646">
                      <a:lumMod val="50000"/>
                    </a:srgbClr>
                  </a:solidFill>
                  <a:effectLst/>
                  <a:uLnTx/>
                  <a:uFillTx/>
                  <a:latin typeface="Nunito Black" pitchFamily="2" charset="0"/>
                  <a:ea typeface="+mn-ea"/>
                  <a:cs typeface="Baloo 2 SemiBold" pitchFamily="2" charset="0"/>
                </a:rPr>
                <a:t>đật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  <a:ea typeface="+mn-ea"/>
                <a:cs typeface="Baloo 2 SemiBold" pitchFamily="2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6290108" y="1661068"/>
              <a:ext cx="132254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dirty="0">
                  <a:solidFill>
                    <a:srgbClr val="F79646">
                      <a:lumMod val="50000"/>
                    </a:srgbClr>
                  </a:solidFill>
                  <a:latin typeface="Nunito Black" pitchFamily="2" charset="0"/>
                  <a:cs typeface="Baloo 2 SemiBold" pitchFamily="2" charset="0"/>
                </a:rPr>
                <a:t>x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50000"/>
                    </a:srgbClr>
                  </a:solidFill>
                  <a:effectLst/>
                  <a:uLnTx/>
                  <a:uFillTx/>
                  <a:latin typeface="Nunito Black" pitchFamily="2" charset="0"/>
                  <a:ea typeface="+mn-ea"/>
                  <a:cs typeface="Baloo 2 SemiBold" pitchFamily="2" charset="0"/>
                </a:rPr>
                <a:t>ỏ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79646">
                      <a:lumMod val="50000"/>
                    </a:srgbClr>
                  </a:solidFill>
                  <a:effectLst/>
                  <a:uLnTx/>
                  <a:uFillTx/>
                  <a:latin typeface="Nunito Black" pitchFamily="2" charset="0"/>
                  <a:ea typeface="+mn-ea"/>
                  <a:cs typeface="Baloo 2 SemiBold" pitchFamily="2" charset="0"/>
                </a:rPr>
                <a:t>kim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  <a:ea typeface="+mn-ea"/>
                <a:cs typeface="Baloo 2 SemiBold" pitchFamily="2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8252706" y="1646988"/>
              <a:ext cx="138257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dirty="0">
                  <a:solidFill>
                    <a:srgbClr val="F79646">
                      <a:lumMod val="50000"/>
                    </a:srgbClr>
                  </a:solidFill>
                  <a:latin typeface="Nunito Black" pitchFamily="2" charset="0"/>
                  <a:cs typeface="Baloo 2 SemiBold" pitchFamily="2" charset="0"/>
                </a:rPr>
                <a:t>l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79646">
                      <a:lumMod val="50000"/>
                    </a:srgbClr>
                  </a:solidFill>
                  <a:effectLst/>
                  <a:uLnTx/>
                  <a:uFillTx/>
                  <a:latin typeface="Nunito Black" pitchFamily="2" charset="0"/>
                  <a:ea typeface="+mn-ea"/>
                  <a:cs typeface="Baloo 2 SemiBold" pitchFamily="2" charset="0"/>
                </a:rPr>
                <a:t>ửa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50000"/>
                    </a:srgbClr>
                  </a:solidFill>
                  <a:effectLst/>
                  <a:uLnTx/>
                  <a:uFillTx/>
                  <a:latin typeface="Nunito Black" pitchFamily="2" charset="0"/>
                  <a:ea typeface="+mn-ea"/>
                  <a:cs typeface="Baloo 2 SemiBold" pitchFamily="2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79646">
                      <a:lumMod val="50000"/>
                    </a:srgbClr>
                  </a:solidFill>
                  <a:effectLst/>
                  <a:uLnTx/>
                  <a:uFillTx/>
                  <a:latin typeface="Nunito Black" pitchFamily="2" charset="0"/>
                  <a:ea typeface="+mn-ea"/>
                  <a:cs typeface="Baloo 2 SemiBold" pitchFamily="2" charset="0"/>
                </a:rPr>
                <a:t>reo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  <a:ea typeface="+mn-ea"/>
                <a:cs typeface="Baloo 2 SemiBold" pitchFamily="2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3315262" y="3200678"/>
              <a:ext cx="126883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dirty="0">
                  <a:solidFill>
                    <a:srgbClr val="F79646">
                      <a:lumMod val="50000"/>
                    </a:srgbClr>
                  </a:solidFill>
                  <a:latin typeface="Nunito Black" pitchFamily="2" charset="0"/>
                  <a:cs typeface="Baloo 2 SemiBold" pitchFamily="2" charset="0"/>
                </a:rPr>
                <a:t>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50000"/>
                    </a:srgbClr>
                  </a:solidFill>
                  <a:effectLst/>
                  <a:uLnTx/>
                  <a:uFillTx/>
                  <a:latin typeface="Nunito Black" pitchFamily="2" charset="0"/>
                  <a:ea typeface="+mn-ea"/>
                  <a:cs typeface="Baloo 2 SemiBold" pitchFamily="2" charset="0"/>
                </a:rPr>
                <a:t>í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79646">
                      <a:lumMod val="50000"/>
                    </a:srgbClr>
                  </a:solidFill>
                  <a:effectLst/>
                  <a:uLnTx/>
                  <a:uFillTx/>
                  <a:latin typeface="Nunito Black" pitchFamily="2" charset="0"/>
                  <a:ea typeface="+mn-ea"/>
                  <a:cs typeface="Baloo 2 SemiBold" pitchFamily="2" charset="0"/>
                </a:rPr>
                <a:t>tách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  <a:ea typeface="+mn-ea"/>
                <a:cs typeface="Baloo 2 SemiBold" pitchFamily="2" charset="0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7182432" y="3200678"/>
              <a:ext cx="125777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dirty="0">
                  <a:solidFill>
                    <a:srgbClr val="F79646">
                      <a:lumMod val="50000"/>
                    </a:srgbClr>
                  </a:solidFill>
                  <a:latin typeface="Nunito Black" pitchFamily="2" charset="0"/>
                  <a:cs typeface="Baloo 2 SemiBold" pitchFamily="2" charset="0"/>
                </a:rPr>
                <a:t>l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79646">
                      <a:lumMod val="50000"/>
                    </a:srgbClr>
                  </a:solidFill>
                  <a:effectLst/>
                  <a:uLnTx/>
                  <a:uFillTx/>
                  <a:latin typeface="Nunito Black" pitchFamily="2" charset="0"/>
                  <a:ea typeface="+mn-ea"/>
                  <a:cs typeface="Baloo 2 SemiBold" pitchFamily="2" charset="0"/>
                </a:rPr>
                <a:t>ặn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50000"/>
                    </a:srgbClr>
                  </a:solidFill>
                  <a:effectLst/>
                  <a:uLnTx/>
                  <a:uFillTx/>
                  <a:latin typeface="Nunito Black" pitchFamily="2" charset="0"/>
                  <a:ea typeface="+mn-ea"/>
                  <a:cs typeface="Baloo 2 SemiBold" pitchFamily="2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79646">
                      <a:lumMod val="50000"/>
                    </a:srgbClr>
                  </a:solidFill>
                  <a:effectLst/>
                  <a:uLnTx/>
                  <a:uFillTx/>
                  <a:latin typeface="Nunito Black" pitchFamily="2" charset="0"/>
                  <a:ea typeface="+mn-ea"/>
                  <a:cs typeface="Baloo 2 SemiBold" pitchFamily="2" charset="0"/>
                </a:rPr>
                <a:t>lội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  <a:ea typeface="+mn-ea"/>
                <a:cs typeface="Baloo 2 SemiBold" pitchFamily="2" charset="0"/>
              </a:endParaRPr>
            </a:p>
          </p:txBody>
        </p:sp>
      </p:grpSp>
      <p:sp>
        <p:nvSpPr>
          <p:cNvPr id="21" name="Rectangle 20"/>
          <p:cNvSpPr/>
          <p:nvPr/>
        </p:nvSpPr>
        <p:spPr>
          <a:xfrm>
            <a:off x="4907013" y="4148957"/>
            <a:ext cx="19846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Baloo 2 SemiBold" pitchFamily="2" charset="0"/>
              </a:rPr>
              <a:t>Luyện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Baloo 2 SemiBold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Baloo 2 SemiBold" pitchFamily="2" charset="0"/>
              </a:rPr>
              <a:t>đọc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Baloo 2 SemiBold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Baloo 2 SemiBold" pitchFamily="2" charset="0"/>
              </a:rPr>
              <a:t>từ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Baloo 2 SemiBold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Baloo 2 SemiBold" pitchFamily="2" charset="0"/>
              </a:rPr>
              <a:t>khó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Nunito Black" pitchFamily="2" charset="0"/>
              <a:ea typeface="+mn-ea"/>
              <a:cs typeface="Baloo 2 SemiBold" pitchFamily="2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121182"/>
            <a:ext cx="2247900" cy="273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163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8977D5A-3CE0-5936-80D7-A88FD3CB02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18" y="15240"/>
            <a:ext cx="957155" cy="76206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CCD22EC-874E-9810-7272-0254E6F7D431}"/>
              </a:ext>
            </a:extLst>
          </p:cNvPr>
          <p:cNvSpPr txBox="1"/>
          <p:nvPr/>
        </p:nvSpPr>
        <p:spPr>
          <a:xfrm>
            <a:off x="941775" y="78265"/>
            <a:ext cx="2923644" cy="578882"/>
          </a:xfrm>
          <a:prstGeom prst="roundRect">
            <a:avLst/>
          </a:prstGeom>
          <a:solidFill>
            <a:srgbClr val="FFFFCC"/>
          </a:solidFill>
          <a:ln w="28575">
            <a:solidFill>
              <a:srgbClr val="217875"/>
            </a:solidFill>
            <a:prstDash val="sysDash"/>
          </a:ln>
        </p:spPr>
        <p:txBody>
          <a:bodyPr wrap="square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+mn-ea"/>
                <a:cs typeface="Baloo 2 SemiBold" pitchFamily="2" charset="0"/>
              </a:rPr>
              <a:t>Ngắt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+mn-ea"/>
                <a:cs typeface="Baloo 2 SemiBold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+mn-ea"/>
                <a:cs typeface="Baloo 2 SemiBold" pitchFamily="2" charset="0"/>
              </a:rPr>
              <a:t>nhịp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+mn-ea"/>
                <a:cs typeface="Baloo 2 SemiBold" pitchFamily="2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+mn-ea"/>
                <a:cs typeface="Baloo 2 SemiBold" pitchFamily="2" charset="0"/>
              </a:rPr>
              <a:t>thơ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 Black" pitchFamily="2" charset="0"/>
              <a:ea typeface="+mn-ea"/>
              <a:cs typeface="Baloo 2 SemiBold" pitchFamily="2" charset="0"/>
            </a:endParaRPr>
          </a:p>
        </p:txBody>
      </p:sp>
      <p:sp>
        <p:nvSpPr>
          <p:cNvPr id="7" name="TextBox 29">
            <a:extLst>
              <a:ext uri="{FF2B5EF4-FFF2-40B4-BE49-F238E27FC236}">
                <a16:creationId xmlns:a16="http://schemas.microsoft.com/office/drawing/2014/main" id="{93717FB4-F4D2-8B3D-8523-8E63C4138DB2}"/>
              </a:ext>
            </a:extLst>
          </p:cNvPr>
          <p:cNvSpPr txBox="1"/>
          <p:nvPr/>
        </p:nvSpPr>
        <p:spPr>
          <a:xfrm>
            <a:off x="4049664" y="372398"/>
            <a:ext cx="4419600" cy="7090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ts val="6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-13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MƯA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B010EE4-2D5C-B5CF-5E1D-6B867978BE57}"/>
              </a:ext>
            </a:extLst>
          </p:cNvPr>
          <p:cNvSpPr txBox="1"/>
          <p:nvPr/>
        </p:nvSpPr>
        <p:spPr>
          <a:xfrm>
            <a:off x="311558" y="988069"/>
            <a:ext cx="3738106" cy="2553891"/>
          </a:xfrm>
          <a:prstGeom prst="roundRect">
            <a:avLst/>
          </a:prstGeom>
          <a:solidFill>
            <a:srgbClr val="EAF9FF"/>
          </a:solidFill>
        </p:spPr>
        <p:txBody>
          <a:bodyPr wrap="square">
            <a:spAutoFit/>
          </a:bodyPr>
          <a:lstStyle/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Mây đen lũ lượt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Kéo về chiều nay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Mặt trời lật đật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Chui vào trong mây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7B8EFAF-B64F-A28B-C067-90F211A874A3}"/>
              </a:ext>
            </a:extLst>
          </p:cNvPr>
          <p:cNvSpPr txBox="1"/>
          <p:nvPr/>
        </p:nvSpPr>
        <p:spPr>
          <a:xfrm>
            <a:off x="371955" y="3844316"/>
            <a:ext cx="3677710" cy="255389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Chớp đông chớp tây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Rồi mưa nặng hạt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Cây lá xòe tay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Hứng làn nước mát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ea typeface="+mn-ea"/>
              <a:cs typeface="#9Slide03 Arima Madurai Black" panose="020B060402020202020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2654F4A-DE93-4D5B-BC1C-6360B6238757}"/>
              </a:ext>
            </a:extLst>
          </p:cNvPr>
          <p:cNvSpPr txBox="1"/>
          <p:nvPr/>
        </p:nvSpPr>
        <p:spPr>
          <a:xfrm>
            <a:off x="4253802" y="1059732"/>
            <a:ext cx="3771979" cy="2502813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Gió reo gió hát</a:t>
            </a:r>
          </a:p>
          <a:p>
            <a:pPr marL="0" marR="0" lvl="0" indent="0" algn="l" defTabSz="6095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Giọng trầm giọng cao</a:t>
            </a:r>
          </a:p>
          <a:p>
            <a:pPr marL="0" marR="0" lvl="0" indent="0" algn="l" defTabSz="6095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Chớp dồn tiếng sấm</a:t>
            </a:r>
          </a:p>
          <a:p>
            <a:pPr marL="0" marR="0" lvl="0" indent="0" algn="l" defTabSz="6095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Chạy trong mưa rào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D029BD6-555E-62DC-5A01-C87A977BDCD1}"/>
              </a:ext>
            </a:extLst>
          </p:cNvPr>
          <p:cNvSpPr txBox="1"/>
          <p:nvPr/>
        </p:nvSpPr>
        <p:spPr>
          <a:xfrm>
            <a:off x="4460545" y="3844316"/>
            <a:ext cx="3677710" cy="2553891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Bà xỏ kim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kh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âu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Chỉ ngồi đọc sách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Mẹ làm bánh khoai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Lửa reo tí tách.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7EAE598-A5F0-DB32-2AA6-A8EBFA5F1631}"/>
              </a:ext>
            </a:extLst>
          </p:cNvPr>
          <p:cNvSpPr txBox="1"/>
          <p:nvPr/>
        </p:nvSpPr>
        <p:spPr>
          <a:xfrm>
            <a:off x="8238357" y="1107121"/>
            <a:ext cx="3385608" cy="3039130"/>
          </a:xfrm>
          <a:prstGeom prst="round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Chỉ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thương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bác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ếch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ea typeface="+mn-ea"/>
              <a:cs typeface="#9Slide03 Arima Madurai Black" panose="020B0604020202020204" charset="0"/>
            </a:endParaRP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Lặn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lội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trong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mưa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ea typeface="+mn-ea"/>
              <a:cs typeface="#9Slide03 Arima Madurai Black" panose="020B0604020202020204" charset="0"/>
            </a:endParaRP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Xem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từng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cụm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lúa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ea typeface="+mn-ea"/>
              <a:cs typeface="#9Slide03 Arima Madurai Black" panose="020B0604020202020204" charset="0"/>
            </a:endParaRP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Phất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cờ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lên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chưa</a:t>
            </a:r>
            <a:endParaRPr kumimoji="0" lang="vi-VN" sz="23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ea typeface="+mn-ea"/>
              <a:cs typeface="#9Slide03 Arima Madurai Black" panose="020B0604020202020204" charset="0"/>
            </a:endParaRPr>
          </a:p>
          <a:p>
            <a:pPr marL="0" marR="0" lvl="0" indent="0" algn="ctr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          (</a:t>
            </a:r>
            <a:r>
              <a:rPr kumimoji="0" lang="en-US" sz="2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Tr</a:t>
            </a:r>
            <a:r>
              <a:rPr kumimoji="0" lang="vi-VN" sz="2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ần Tâm</a:t>
            </a: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)</a:t>
            </a:r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id="{9F345465-9B61-9553-CCCD-C4FC9843A8E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497591">
            <a:off x="8295412" y="4919377"/>
            <a:ext cx="4005663" cy="1081529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15F5C93-6CE6-7FF9-8CB1-7AA5603D63C9}"/>
              </a:ext>
            </a:extLst>
          </p:cNvPr>
          <p:cNvCxnSpPr/>
          <p:nvPr/>
        </p:nvCxnSpPr>
        <p:spPr>
          <a:xfrm flipH="1">
            <a:off x="1814237" y="1272818"/>
            <a:ext cx="66675" cy="428625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92B7FCE-57E9-0C63-1C1D-A0E7E47F30F2}"/>
              </a:ext>
            </a:extLst>
          </p:cNvPr>
          <p:cNvCxnSpPr/>
          <p:nvPr/>
        </p:nvCxnSpPr>
        <p:spPr>
          <a:xfrm flipH="1">
            <a:off x="1563769" y="1854794"/>
            <a:ext cx="66675" cy="428625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A91C368-1106-C43D-7993-B7AAF5CCDDED}"/>
              </a:ext>
            </a:extLst>
          </p:cNvPr>
          <p:cNvCxnSpPr/>
          <p:nvPr/>
        </p:nvCxnSpPr>
        <p:spPr>
          <a:xfrm flipH="1">
            <a:off x="1747562" y="2407389"/>
            <a:ext cx="66675" cy="428625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29D4F619-2ADC-9352-5366-B67CB3CEA444}"/>
              </a:ext>
            </a:extLst>
          </p:cNvPr>
          <p:cNvCxnSpPr/>
          <p:nvPr/>
        </p:nvCxnSpPr>
        <p:spPr>
          <a:xfrm flipH="1">
            <a:off x="1824785" y="3032205"/>
            <a:ext cx="66675" cy="428625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D2CBFD18-DA2A-2A9B-05D9-C5E2ED614A11}"/>
              </a:ext>
            </a:extLst>
          </p:cNvPr>
          <p:cNvCxnSpPr/>
          <p:nvPr/>
        </p:nvCxnSpPr>
        <p:spPr>
          <a:xfrm flipH="1">
            <a:off x="2212422" y="4186206"/>
            <a:ext cx="66675" cy="428625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7979E064-64F8-DDC0-51FF-956361023E63}"/>
              </a:ext>
            </a:extLst>
          </p:cNvPr>
          <p:cNvCxnSpPr/>
          <p:nvPr/>
        </p:nvCxnSpPr>
        <p:spPr>
          <a:xfrm flipH="1">
            <a:off x="1824785" y="4692636"/>
            <a:ext cx="66675" cy="428625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05D32329-0322-3B45-E696-220106F8B19A}"/>
              </a:ext>
            </a:extLst>
          </p:cNvPr>
          <p:cNvCxnSpPr/>
          <p:nvPr/>
        </p:nvCxnSpPr>
        <p:spPr>
          <a:xfrm flipH="1">
            <a:off x="1530431" y="5220217"/>
            <a:ext cx="66675" cy="428625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C6342F4-7F4E-A470-6BD0-F187D47D19F0}"/>
              </a:ext>
            </a:extLst>
          </p:cNvPr>
          <p:cNvCxnSpPr/>
          <p:nvPr/>
        </p:nvCxnSpPr>
        <p:spPr>
          <a:xfrm flipH="1">
            <a:off x="1915119" y="5854769"/>
            <a:ext cx="66675" cy="428625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BC6861D-2124-F136-BEB7-531D7CE0EAFF}"/>
              </a:ext>
            </a:extLst>
          </p:cNvPr>
          <p:cNvCxnSpPr/>
          <p:nvPr/>
        </p:nvCxnSpPr>
        <p:spPr>
          <a:xfrm flipH="1">
            <a:off x="5593842" y="1363209"/>
            <a:ext cx="66675" cy="428625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8B2981D1-2028-7B5C-E2B7-2698265BFDEA}"/>
              </a:ext>
            </a:extLst>
          </p:cNvPr>
          <p:cNvCxnSpPr/>
          <p:nvPr/>
        </p:nvCxnSpPr>
        <p:spPr>
          <a:xfrm flipH="1">
            <a:off x="6192788" y="1882513"/>
            <a:ext cx="66675" cy="428625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9A7888A8-FC72-3481-EA3A-7AD7574147E9}"/>
              </a:ext>
            </a:extLst>
          </p:cNvPr>
          <p:cNvCxnSpPr/>
          <p:nvPr/>
        </p:nvCxnSpPr>
        <p:spPr>
          <a:xfrm flipH="1">
            <a:off x="5882166" y="2441814"/>
            <a:ext cx="66675" cy="428625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A3E1777-F586-D5CD-575F-4BBE96D54664}"/>
              </a:ext>
            </a:extLst>
          </p:cNvPr>
          <p:cNvCxnSpPr/>
          <p:nvPr/>
        </p:nvCxnSpPr>
        <p:spPr>
          <a:xfrm flipH="1">
            <a:off x="6163516" y="3000374"/>
            <a:ext cx="66675" cy="428625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52FE0D89-47A4-EFEC-6649-0627A9289773}"/>
              </a:ext>
            </a:extLst>
          </p:cNvPr>
          <p:cNvCxnSpPr/>
          <p:nvPr/>
        </p:nvCxnSpPr>
        <p:spPr>
          <a:xfrm flipH="1">
            <a:off x="5527167" y="4207521"/>
            <a:ext cx="66675" cy="428625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59C7BDC4-CD40-B621-B2B1-DC728697D27D}"/>
              </a:ext>
            </a:extLst>
          </p:cNvPr>
          <p:cNvCxnSpPr/>
          <p:nvPr/>
        </p:nvCxnSpPr>
        <p:spPr>
          <a:xfrm flipH="1">
            <a:off x="5882165" y="4787645"/>
            <a:ext cx="66675" cy="428625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A6E4C34A-FF24-A9DE-07C9-4DCBFE5FDA39}"/>
              </a:ext>
            </a:extLst>
          </p:cNvPr>
          <p:cNvCxnSpPr/>
          <p:nvPr/>
        </p:nvCxnSpPr>
        <p:spPr>
          <a:xfrm flipH="1">
            <a:off x="5815490" y="5245828"/>
            <a:ext cx="66675" cy="428625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FD499713-A05E-2D52-FCED-11DEEB275418}"/>
              </a:ext>
            </a:extLst>
          </p:cNvPr>
          <p:cNvCxnSpPr/>
          <p:nvPr/>
        </p:nvCxnSpPr>
        <p:spPr>
          <a:xfrm flipH="1">
            <a:off x="5848827" y="5822017"/>
            <a:ext cx="66675" cy="428625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41DA9663-5BA8-7012-720E-12FEF2E37867}"/>
              </a:ext>
            </a:extLst>
          </p:cNvPr>
          <p:cNvCxnSpPr/>
          <p:nvPr/>
        </p:nvCxnSpPr>
        <p:spPr>
          <a:xfrm flipH="1">
            <a:off x="10075611" y="1426169"/>
            <a:ext cx="66675" cy="428625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AD8ECA44-32F3-8F6D-E2B5-9603B621F448}"/>
              </a:ext>
            </a:extLst>
          </p:cNvPr>
          <p:cNvCxnSpPr/>
          <p:nvPr/>
        </p:nvCxnSpPr>
        <p:spPr>
          <a:xfrm flipH="1">
            <a:off x="9454317" y="1978764"/>
            <a:ext cx="66675" cy="428625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4750DD96-DB4C-DD44-DF72-21C97DBBBEF6}"/>
              </a:ext>
            </a:extLst>
          </p:cNvPr>
          <p:cNvCxnSpPr/>
          <p:nvPr/>
        </p:nvCxnSpPr>
        <p:spPr>
          <a:xfrm flipH="1">
            <a:off x="9897823" y="2441814"/>
            <a:ext cx="66675" cy="428625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2F878BD4-931B-E9B7-F4CE-427597608CA0}"/>
              </a:ext>
            </a:extLst>
          </p:cNvPr>
          <p:cNvCxnSpPr/>
          <p:nvPr/>
        </p:nvCxnSpPr>
        <p:spPr>
          <a:xfrm flipH="1">
            <a:off x="9618700" y="3000373"/>
            <a:ext cx="66675" cy="428625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1060261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heelReverse spokes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8977D5A-3CE0-5936-80D7-A88FD3CB02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18" y="15240"/>
            <a:ext cx="957155" cy="76206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CCD22EC-874E-9810-7272-0254E6F7D431}"/>
              </a:ext>
            </a:extLst>
          </p:cNvPr>
          <p:cNvSpPr txBox="1"/>
          <p:nvPr/>
        </p:nvSpPr>
        <p:spPr>
          <a:xfrm>
            <a:off x="941774" y="78265"/>
            <a:ext cx="5708773" cy="578882"/>
          </a:xfrm>
          <a:prstGeom prst="roundRect">
            <a:avLst/>
          </a:prstGeom>
          <a:solidFill>
            <a:srgbClr val="FFFFCC"/>
          </a:solidFill>
          <a:ln w="28575">
            <a:solidFill>
              <a:srgbClr val="217875"/>
            </a:solidFill>
            <a:prstDash val="sysDash"/>
          </a:ln>
        </p:spPr>
        <p:txBody>
          <a:bodyPr wrap="square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+mn-ea"/>
                <a:cs typeface="Baloo 2 SemiBold" pitchFamily="2" charset="0"/>
              </a:rPr>
              <a:t>Luyện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+mn-ea"/>
                <a:cs typeface="Baloo 2 SemiBold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+mn-ea"/>
                <a:cs typeface="Baloo 2 SemiBold" pitchFamily="2" charset="0"/>
              </a:rPr>
              <a:t>đọc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+mn-ea"/>
                <a:cs typeface="Baloo 2 SemiBold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+mn-ea"/>
                <a:cs typeface="Baloo 2 SemiBold" pitchFamily="2" charset="0"/>
              </a:rPr>
              <a:t>theo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+mn-ea"/>
                <a:cs typeface="Baloo 2 SemiBold" pitchFamily="2" charset="0"/>
              </a:rPr>
              <a:t> đoạn (nối tiếp)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 Black" pitchFamily="2" charset="0"/>
              <a:ea typeface="+mn-ea"/>
              <a:cs typeface="Baloo 2 SemiBold" pitchFamily="2" charset="0"/>
            </a:endParaRPr>
          </a:p>
        </p:txBody>
      </p:sp>
      <p:sp>
        <p:nvSpPr>
          <p:cNvPr id="7" name="TextBox 29">
            <a:extLst>
              <a:ext uri="{FF2B5EF4-FFF2-40B4-BE49-F238E27FC236}">
                <a16:creationId xmlns:a16="http://schemas.microsoft.com/office/drawing/2014/main" id="{93717FB4-F4D2-8B3D-8523-8E63C4138DB2}"/>
              </a:ext>
            </a:extLst>
          </p:cNvPr>
          <p:cNvSpPr txBox="1"/>
          <p:nvPr/>
        </p:nvSpPr>
        <p:spPr>
          <a:xfrm>
            <a:off x="4049664" y="372398"/>
            <a:ext cx="4419600" cy="7090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ts val="6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-13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MƯA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B010EE4-2D5C-B5CF-5E1D-6B867978BE57}"/>
              </a:ext>
            </a:extLst>
          </p:cNvPr>
          <p:cNvSpPr txBox="1"/>
          <p:nvPr/>
        </p:nvSpPr>
        <p:spPr>
          <a:xfrm>
            <a:off x="311558" y="988069"/>
            <a:ext cx="3738106" cy="2553891"/>
          </a:xfrm>
          <a:prstGeom prst="roundRect">
            <a:avLst/>
          </a:prstGeom>
          <a:solidFill>
            <a:srgbClr val="EAF9FF"/>
          </a:solidFill>
        </p:spPr>
        <p:txBody>
          <a:bodyPr wrap="square">
            <a:spAutoFit/>
          </a:bodyPr>
          <a:lstStyle/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Mây đen lũ lượt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Kéo về chiều nay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Mặt trời lật đật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Chui vào trong mây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3614C93-E449-DA3B-C4CC-2BB767F07E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110" y="914314"/>
            <a:ext cx="851094" cy="58433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CB9475D-5FE6-AD42-327C-E5F28189D1C0}"/>
              </a:ext>
            </a:extLst>
          </p:cNvPr>
          <p:cNvSpPr txBox="1"/>
          <p:nvPr/>
        </p:nvSpPr>
        <p:spPr>
          <a:xfrm>
            <a:off x="264712" y="960164"/>
            <a:ext cx="3289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Baloo 2 Medium" pitchFamily="2" charset="0"/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7B8EFAF-B64F-A28B-C067-90F211A874A3}"/>
              </a:ext>
            </a:extLst>
          </p:cNvPr>
          <p:cNvSpPr txBox="1"/>
          <p:nvPr/>
        </p:nvSpPr>
        <p:spPr>
          <a:xfrm>
            <a:off x="371955" y="3844316"/>
            <a:ext cx="3677710" cy="255389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Chớp đông chớp tây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Rồi mưa nặng hạt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Cây lá xòe tay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Hứng làn nước mát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ea typeface="+mn-ea"/>
              <a:cs typeface="#9Slide03 Arima Madurai Black" panose="020B060402020202020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F66600B-8204-D4FD-05D4-79DAEBB62B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3886200"/>
            <a:ext cx="851094" cy="58433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9C16CC8-1FE8-0637-C05A-E93A2CBC805C}"/>
              </a:ext>
            </a:extLst>
          </p:cNvPr>
          <p:cNvSpPr txBox="1"/>
          <p:nvPr/>
        </p:nvSpPr>
        <p:spPr>
          <a:xfrm>
            <a:off x="127042" y="3916756"/>
            <a:ext cx="3770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Baloo 2 Medium" pitchFamily="2" charset="0"/>
              </a:rPr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2654F4A-DE93-4D5B-BC1C-6360B6238757}"/>
              </a:ext>
            </a:extLst>
          </p:cNvPr>
          <p:cNvSpPr txBox="1"/>
          <p:nvPr/>
        </p:nvSpPr>
        <p:spPr>
          <a:xfrm>
            <a:off x="4253802" y="1059732"/>
            <a:ext cx="3771979" cy="2502813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Gió reo gió hát</a:t>
            </a:r>
          </a:p>
          <a:p>
            <a:pPr marL="0" marR="0" lvl="0" indent="0" algn="l" defTabSz="6095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Giọng trầm giọng cao</a:t>
            </a:r>
          </a:p>
          <a:p>
            <a:pPr marL="0" marR="0" lvl="0" indent="0" algn="l" defTabSz="6095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Chớp dồn tiếng sấm</a:t>
            </a:r>
          </a:p>
          <a:p>
            <a:pPr marL="0" marR="0" lvl="0" indent="0" algn="l" defTabSz="6095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Chạy trong mưa rào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45952D5-A9DE-10D6-D4C0-4788227DA0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466" y="837452"/>
            <a:ext cx="851094" cy="58433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CC09C3C-5476-F009-D6D7-77D0CBB3BAD8}"/>
              </a:ext>
            </a:extLst>
          </p:cNvPr>
          <p:cNvSpPr txBox="1"/>
          <p:nvPr/>
        </p:nvSpPr>
        <p:spPr>
          <a:xfrm>
            <a:off x="4160909" y="850292"/>
            <a:ext cx="3738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Baloo 2 Medium" pitchFamily="2" charset="0"/>
              </a:rPr>
              <a:t>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D029BD6-555E-62DC-5A01-C87A977BDCD1}"/>
              </a:ext>
            </a:extLst>
          </p:cNvPr>
          <p:cNvSpPr txBox="1"/>
          <p:nvPr/>
        </p:nvSpPr>
        <p:spPr>
          <a:xfrm>
            <a:off x="4460545" y="3844316"/>
            <a:ext cx="3677710" cy="2553891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Bà xỏ kim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kh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âu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Chỉ ngồi đọc sách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Mẹ làm bánh khoai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Lửa reo tí tách.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40F46F7-8AA4-63FE-397A-CF77677BE1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960" y="3631464"/>
            <a:ext cx="851094" cy="58433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0A2E56FD-5BC8-4764-CA9D-8FDB128D2354}"/>
              </a:ext>
            </a:extLst>
          </p:cNvPr>
          <p:cNvSpPr txBox="1"/>
          <p:nvPr/>
        </p:nvSpPr>
        <p:spPr>
          <a:xfrm>
            <a:off x="4460258" y="3692577"/>
            <a:ext cx="3818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Baloo 2 Medium" pitchFamily="2" charset="0"/>
              </a:rPr>
              <a:t>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7EAE598-A5F0-DB32-2AA6-A8EBFA5F1631}"/>
              </a:ext>
            </a:extLst>
          </p:cNvPr>
          <p:cNvSpPr txBox="1"/>
          <p:nvPr/>
        </p:nvSpPr>
        <p:spPr>
          <a:xfrm>
            <a:off x="8238357" y="1107121"/>
            <a:ext cx="3385608" cy="3039130"/>
          </a:xfrm>
          <a:prstGeom prst="round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Chỉ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thương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bác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ếch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ea typeface="+mn-ea"/>
              <a:cs typeface="#9Slide03 Arima Madurai Black" panose="020B0604020202020204" charset="0"/>
            </a:endParaRP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Lặn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lội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trong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mưa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ea typeface="+mn-ea"/>
              <a:cs typeface="#9Slide03 Arima Madurai Black" panose="020B0604020202020204" charset="0"/>
            </a:endParaRP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Xem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từng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cụm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lúa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ea typeface="+mn-ea"/>
              <a:cs typeface="#9Slide03 Arima Madurai Black" panose="020B0604020202020204" charset="0"/>
            </a:endParaRP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Phất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cờ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lên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chưa</a:t>
            </a:r>
            <a:endParaRPr kumimoji="0" lang="vi-VN" sz="23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ea typeface="+mn-ea"/>
              <a:cs typeface="#9Slide03 Arima Madurai Black" panose="020B0604020202020204" charset="0"/>
            </a:endParaRPr>
          </a:p>
          <a:p>
            <a:pPr marL="0" marR="0" lvl="0" indent="0" algn="ctr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          (</a:t>
            </a:r>
            <a:r>
              <a:rPr kumimoji="0" lang="en-US" sz="2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Tr</a:t>
            </a:r>
            <a:r>
              <a:rPr kumimoji="0" lang="vi-VN" sz="2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ần </a:t>
            </a:r>
            <a:r>
              <a:rPr lang="vi-VN" sz="2300" i="1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T</a:t>
            </a:r>
            <a:r>
              <a:rPr kumimoji="0" lang="vi-VN" sz="2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âm</a:t>
            </a: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)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780C9B19-00B5-0120-C0E2-9A11A18D53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4248" y="958499"/>
            <a:ext cx="851094" cy="58433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F0DD3232-C9A4-D77D-9315-5849FFA61220}"/>
              </a:ext>
            </a:extLst>
          </p:cNvPr>
          <p:cNvSpPr txBox="1"/>
          <p:nvPr/>
        </p:nvSpPr>
        <p:spPr>
          <a:xfrm>
            <a:off x="8340931" y="985380"/>
            <a:ext cx="3818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Baloo 2 Medium" pitchFamily="2" charset="0"/>
              </a:rPr>
              <a:t>5</a:t>
            </a:r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id="{9F345465-9B61-9553-CCCD-C4FC9843A8E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497591">
            <a:off x="8295412" y="4919377"/>
            <a:ext cx="4005663" cy="1081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59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heelReverse spokes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/>
      <p:bldP spid="17" grpId="0"/>
      <p:bldP spid="20" grpId="0"/>
      <p:bldP spid="23" grpId="0"/>
      <p:bldP spid="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25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Freeform: Shape 27">
            <a:extLst>
              <a:ext uri="{FF2B5EF4-FFF2-40B4-BE49-F238E27FC236}">
                <a16:creationId xmlns:a16="http://schemas.microsoft.com/office/drawing/2014/main" id="{17A7F34E-D418-47E2-9F86-2C45BBC31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732" y="321733"/>
            <a:ext cx="11546828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Right Triangle 29">
            <a:extLst>
              <a:ext uri="{FF2B5EF4-FFF2-40B4-BE49-F238E27FC236}">
                <a16:creationId xmlns:a16="http://schemas.microsoft.com/office/drawing/2014/main" id="{2AEAFA59-923A-4F54-8B49-44C970BCC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0381C55F-8E9F-B550-DCE4-AC458AEE27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729485" y="1327916"/>
            <a:ext cx="4979334" cy="48127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A0E28F7-C2FC-6CA9-E824-0E775DE5C238}"/>
              </a:ext>
            </a:extLst>
          </p:cNvPr>
          <p:cNvSpPr txBox="1"/>
          <p:nvPr/>
        </p:nvSpPr>
        <p:spPr>
          <a:xfrm>
            <a:off x="5947235" y="1955800"/>
            <a:ext cx="5145039" cy="1952947"/>
          </a:xfrm>
          <a:prstGeom prst="rect">
            <a:avLst/>
          </a:prstGeom>
          <a:noFill/>
        </p:spPr>
        <p:txBody>
          <a:bodyPr vert="horz" lIns="60960" tIns="30480" rIns="60960" bIns="30480" rtlCol="0" anchor="ctr">
            <a:normAutofit/>
          </a:bodyPr>
          <a:lstStyle/>
          <a:p>
            <a:pPr marL="0" marR="0" lvl="0" indent="-152408" algn="ctr" defTabSz="60953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GIẢI NGHĨA TỪ NGỮ</a:t>
            </a:r>
          </a:p>
        </p:txBody>
      </p:sp>
    </p:spTree>
    <p:extLst>
      <p:ext uri="{BB962C8B-B14F-4D97-AF65-F5344CB8AC3E}">
        <p14:creationId xmlns:p14="http://schemas.microsoft.com/office/powerpoint/2010/main" val="840150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57534729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7|0.7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4|0.4|0.4|0.5|0.4|0.3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4|0.4|0.4|0.5|0.4|0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318C80"/>
      </a:accent1>
      <a:accent2>
        <a:srgbClr val="F2CF61"/>
      </a:accent2>
      <a:accent3>
        <a:srgbClr val="A6E582"/>
      </a:accent3>
      <a:accent4>
        <a:srgbClr val="51D9B5"/>
      </a:accent4>
      <a:accent5>
        <a:srgbClr val="D95B5B"/>
      </a:accent5>
      <a:accent6>
        <a:srgbClr val="BFBFBF"/>
      </a:accent6>
      <a:hlink>
        <a:srgbClr val="318C80"/>
      </a:hlink>
      <a:folHlink>
        <a:srgbClr val="BFBFBF"/>
      </a:folHlink>
    </a:clrScheme>
    <a:fontScheme name="ary5y2yg">
      <a:majorFont>
        <a:latin typeface="Helvetica" panose="020F0302020204030204"/>
        <a:ea typeface="Helvetica"/>
        <a:cs typeface=""/>
      </a:majorFont>
      <a:minorFont>
        <a:latin typeface="Helvetica" panose="020F0502020204030204"/>
        <a:ea typeface="Helvetica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318C80"/>
    </a:accent1>
    <a:accent2>
      <a:srgbClr val="F2CF61"/>
    </a:accent2>
    <a:accent3>
      <a:srgbClr val="A6E582"/>
    </a:accent3>
    <a:accent4>
      <a:srgbClr val="51D9B5"/>
    </a:accent4>
    <a:accent5>
      <a:srgbClr val="D95B5B"/>
    </a:accent5>
    <a:accent6>
      <a:srgbClr val="BFBFBF"/>
    </a:accent6>
    <a:hlink>
      <a:srgbClr val="318C80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318C80"/>
    </a:accent1>
    <a:accent2>
      <a:srgbClr val="F2CF61"/>
    </a:accent2>
    <a:accent3>
      <a:srgbClr val="A6E582"/>
    </a:accent3>
    <a:accent4>
      <a:srgbClr val="51D9B5"/>
    </a:accent4>
    <a:accent5>
      <a:srgbClr val="D95B5B"/>
    </a:accent5>
    <a:accent6>
      <a:srgbClr val="BFBFBF"/>
    </a:accent6>
    <a:hlink>
      <a:srgbClr val="318C80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318C80"/>
    </a:accent1>
    <a:accent2>
      <a:srgbClr val="F2CF61"/>
    </a:accent2>
    <a:accent3>
      <a:srgbClr val="A6E582"/>
    </a:accent3>
    <a:accent4>
      <a:srgbClr val="51D9B5"/>
    </a:accent4>
    <a:accent5>
      <a:srgbClr val="D95B5B"/>
    </a:accent5>
    <a:accent6>
      <a:srgbClr val="BFBFBF"/>
    </a:accent6>
    <a:hlink>
      <a:srgbClr val="318C80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318C80"/>
    </a:accent1>
    <a:accent2>
      <a:srgbClr val="F2CF61"/>
    </a:accent2>
    <a:accent3>
      <a:srgbClr val="A6E582"/>
    </a:accent3>
    <a:accent4>
      <a:srgbClr val="51D9B5"/>
    </a:accent4>
    <a:accent5>
      <a:srgbClr val="D95B5B"/>
    </a:accent5>
    <a:accent6>
      <a:srgbClr val="BFBFBF"/>
    </a:accent6>
    <a:hlink>
      <a:srgbClr val="318C80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1205</Words>
  <Application>Microsoft Office PowerPoint</Application>
  <PresentationFormat>Widescreen</PresentationFormat>
  <Paragraphs>231</Paragraphs>
  <Slides>36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36</vt:i4>
      </vt:variant>
    </vt:vector>
  </HeadingPairs>
  <TitlesOfParts>
    <vt:vector size="62" baseType="lpstr">
      <vt:lpstr>HP001 4 hàng</vt:lpstr>
      <vt:lpstr>SVN-Poky's</vt:lpstr>
      <vt:lpstr>Times New Roman</vt:lpstr>
      <vt:lpstr>Arial</vt:lpstr>
      <vt:lpstr>Calibri</vt:lpstr>
      <vt:lpstr>Edwardian Script ITC</vt:lpstr>
      <vt:lpstr>Arial-SGK-TV</vt:lpstr>
      <vt:lpstr>SimSun</vt:lpstr>
      <vt:lpstr>#9Slide03 AmpleSoft Bold</vt:lpstr>
      <vt:lpstr>Odibee Sans</vt:lpstr>
      <vt:lpstr>Sriracha</vt:lpstr>
      <vt:lpstr>.VnAristoteH</vt:lpstr>
      <vt:lpstr>站酷快乐体2016修订版</vt:lpstr>
      <vt:lpstr>#9Slide05 Phobia</vt:lpstr>
      <vt:lpstr>inpin heiti</vt:lpstr>
      <vt:lpstr>Helvetica</vt:lpstr>
      <vt:lpstr>HP001 4 hang 1 ô ly</vt:lpstr>
      <vt:lpstr>Nunito Black</vt:lpstr>
      <vt:lpstr>等线</vt:lpstr>
      <vt:lpstr>Microsoft YaHei</vt:lpstr>
      <vt:lpstr>Coiny</vt:lpstr>
      <vt:lpstr>Office 主题</vt:lpstr>
      <vt:lpstr>6_Office 主题</vt:lpstr>
      <vt:lpstr>包图主题2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8</cp:revision>
  <dcterms:created xsi:type="dcterms:W3CDTF">2018-03-01T02:03:00Z</dcterms:created>
  <dcterms:modified xsi:type="dcterms:W3CDTF">2023-01-16T03:04:47Z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2052-10.1.0.7520</vt:lpwstr>
  </property>
</Properties>
</file>