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71" r:id="rId6"/>
    <p:sldId id="272" r:id="rId7"/>
    <p:sldId id="273" r:id="rId8"/>
    <p:sldId id="274" r:id="rId9"/>
    <p:sldId id="27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2C9E0-73B0-428E-884D-497DACBF45A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60F2D-8DAC-424D-9FF1-B6DC5F59F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wmf"/><Relationship Id="rId18" Type="http://schemas.openxmlformats.org/officeDocument/2006/relationships/image" Target="../media/image1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6.sv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wmf"/><Relationship Id="rId1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9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21596040" imgH="7631280" progId="Photoshop.Image.18">
                  <p:embed/>
                </p:oleObj>
              </mc:Choice>
              <mc:Fallback>
                <p:oleObj name="Image" r:id="rId12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467" y="3516138"/>
            <a:ext cx="1290089" cy="894054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123" y="5288036"/>
            <a:ext cx="1535025" cy="106033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1638"/>
            <a:ext cx="3856923" cy="3000635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94543" y="2839004"/>
            <a:ext cx="900104" cy="933565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D6CFE8DD-994E-2242-2282-71AEC610B4C8}"/>
              </a:ext>
            </a:extLst>
          </p:cNvPr>
          <p:cNvGrpSpPr/>
          <p:nvPr userDrawn="1"/>
        </p:nvGrpSpPr>
        <p:grpSpPr>
          <a:xfrm>
            <a:off x="3704493" y="805286"/>
            <a:ext cx="4783015" cy="1567673"/>
            <a:chOff x="3625234" y="843329"/>
            <a:chExt cx="4783015" cy="1567672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2AB14FE-97AD-0EAF-316F-9134C607AC18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9EC4C97-143F-372B-6B62-F6CDB250BE17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9587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9587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9587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5" name="图形 32">
            <a:extLst>
              <a:ext uri="{FF2B5EF4-FFF2-40B4-BE49-F238E27FC236}">
                <a16:creationId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78409" y="992945"/>
            <a:ext cx="900104" cy="933565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309" y="631700"/>
            <a:ext cx="1535025" cy="10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1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94724" y="693180"/>
            <a:ext cx="1874384" cy="2127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0720" y="3099040"/>
            <a:ext cx="4547052" cy="3446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4275446" y="3385268"/>
            <a:ext cx="6156470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4763160" y="1528288"/>
            <a:ext cx="4783015" cy="1567673"/>
            <a:chOff x="3739534" y="1141315"/>
            <a:chExt cx="4783015" cy="1567672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3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213625" y="557202"/>
            <a:ext cx="3812458" cy="677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5560457" y="3219141"/>
            <a:ext cx="6225652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190" b="1" baseline="0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TẬP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6124054" y="1697824"/>
            <a:ext cx="4800768" cy="1588890"/>
            <a:chOff x="3837191" y="1683146"/>
            <a:chExt cx="4800768" cy="1588890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6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0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34147" y="1661037"/>
            <a:ext cx="2667790" cy="1665558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225" y="3374063"/>
            <a:ext cx="4665233" cy="304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5922989" y="3221545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7190" b="1" baseline="0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DỤNG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6236826" y="1450915"/>
            <a:ext cx="4803114" cy="1578844"/>
            <a:chOff x="3874800" y="1917635"/>
            <a:chExt cx="4803114" cy="1578844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6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6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625" y="589967"/>
            <a:ext cx="1569966" cy="8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6572495" y="1152848"/>
            <a:ext cx="4562406" cy="4552306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7108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158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2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376021" y="3538340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7190" b="1" baseline="0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DÒ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1669916" y="1753450"/>
            <a:ext cx="4801391" cy="1567673"/>
            <a:chOff x="3854858" y="1520994"/>
            <a:chExt cx="4801391" cy="156767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5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21596040" imgH="7631280" progId="Photoshop.Image.18">
                  <p:embed/>
                </p:oleObj>
              </mc:Choice>
              <mc:Fallback>
                <p:oleObj name="Image" r:id="rId12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9447" y="3711688"/>
            <a:ext cx="1290089" cy="894054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703" y="4537131"/>
            <a:ext cx="1535025" cy="1060339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" y="1713760"/>
            <a:ext cx="3873096" cy="3013218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75098" y="2255919"/>
            <a:ext cx="900104" cy="93356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2296555" y="843268"/>
            <a:ext cx="9505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Tạm</a:t>
            </a:r>
            <a:r>
              <a:rPr lang="zh-CN" alt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8000" b="1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zh-CN" altLang="en-US" sz="80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80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7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3497-FBB7-401C-98FA-AE6CBB781EA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2AE9C-6C09-45F1-9166-1158B3C57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18" Type="http://schemas.openxmlformats.org/officeDocument/2006/relationships/image" Target="../media/image45.gif"/><Relationship Id="rId26" Type="http://schemas.openxmlformats.org/officeDocument/2006/relationships/image" Target="../media/image49.png"/><Relationship Id="rId3" Type="http://schemas.openxmlformats.org/officeDocument/2006/relationships/image" Target="../media/image40.png"/><Relationship Id="rId21" Type="http://schemas.openxmlformats.org/officeDocument/2006/relationships/slide" Target="slide5.xml"/><Relationship Id="rId7" Type="http://schemas.openxmlformats.org/officeDocument/2006/relationships/image" Target="../media/image44.png"/><Relationship Id="rId12" Type="http://schemas.openxmlformats.org/officeDocument/2006/relationships/slide" Target="slide10.xml"/><Relationship Id="rId17" Type="http://schemas.openxmlformats.org/officeDocument/2006/relationships/image" Target="../media/image38.png"/><Relationship Id="rId25" Type="http://schemas.openxmlformats.org/officeDocument/2006/relationships/slide" Target="slide7.xml"/><Relationship Id="rId2" Type="http://schemas.openxmlformats.org/officeDocument/2006/relationships/image" Target="../media/image33.png"/><Relationship Id="rId16" Type="http://schemas.openxmlformats.org/officeDocument/2006/relationships/slide" Target="slide3.xml"/><Relationship Id="rId20" Type="http://schemas.microsoft.com/office/2007/relationships/hdphoto" Target="../media/hdphoto1.wdp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7.png"/><Relationship Id="rId23" Type="http://schemas.openxmlformats.org/officeDocument/2006/relationships/slide" Target="slide6.xml"/><Relationship Id="rId28" Type="http://schemas.openxmlformats.org/officeDocument/2006/relationships/image" Target="../media/image50.png"/><Relationship Id="rId10" Type="http://schemas.openxmlformats.org/officeDocument/2006/relationships/slide" Target="slide14.xml"/><Relationship Id="rId19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Relationship Id="rId14" Type="http://schemas.openxmlformats.org/officeDocument/2006/relationships/slide" Target="slide11.xml"/><Relationship Id="rId22" Type="http://schemas.openxmlformats.org/officeDocument/2006/relationships/image" Target="../media/image47.png"/><Relationship Id="rId27" Type="http://schemas.openxmlformats.org/officeDocument/2006/relationships/slide" Target="slide8.xml"/><Relationship Id="rId30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2844844" y="2242777"/>
            <a:ext cx="6780812" cy="15678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 defTabSz="913158">
              <a:defRPr/>
            </a:pP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24989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4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74CC3BD6-F7CB-78C6-E5FC-700E8533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/>
          <a:stretch>
            <a:fillRect/>
          </a:stretch>
        </p:blipFill>
        <p:spPr bwMode="auto">
          <a:xfrm>
            <a:off x="502401" y="403891"/>
            <a:ext cx="11207547" cy="47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7F8033B-C7FF-FDA7-4E33-07E86F792DC8}"/>
              </a:ext>
            </a:extLst>
          </p:cNvPr>
          <p:cNvSpPr/>
          <p:nvPr/>
        </p:nvSpPr>
        <p:spPr>
          <a:xfrm>
            <a:off x="5582302" y="3771465"/>
            <a:ext cx="1198628" cy="4566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2ECFCBB-C024-081C-3652-CB4836634FE6}"/>
              </a:ext>
            </a:extLst>
          </p:cNvPr>
          <p:cNvSpPr/>
          <p:nvPr/>
        </p:nvSpPr>
        <p:spPr>
          <a:xfrm>
            <a:off x="3470433" y="4342241"/>
            <a:ext cx="5422366" cy="4566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858771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>
            <a:extLst>
              <a:ext uri="{FF2B5EF4-FFF2-40B4-BE49-F238E27FC236}">
                <a16:creationId xmlns:a16="http://schemas.microsoft.com/office/drawing/2014/main" id="{C31AE773-1C9F-81F8-3983-BAAAA592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r="24310" b="81343"/>
          <a:stretch>
            <a:fillRect/>
          </a:stretch>
        </p:blipFill>
        <p:spPr bwMode="auto">
          <a:xfrm>
            <a:off x="502402" y="403890"/>
            <a:ext cx="7735195" cy="8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>
            <a:extLst>
              <a:ext uri="{FF2B5EF4-FFF2-40B4-BE49-F238E27FC236}">
                <a16:creationId xmlns:a16="http://schemas.microsoft.com/office/drawing/2014/main" id="{C3719351-41DD-0B03-9A45-E3AB06E6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73634" y="1339725"/>
            <a:ext cx="5695863" cy="136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3">
            <a:extLst>
              <a:ext uri="{FF2B5EF4-FFF2-40B4-BE49-F238E27FC236}">
                <a16:creationId xmlns:a16="http://schemas.microsoft.com/office/drawing/2014/main" id="{EAD02E3A-3801-9756-16B8-629008FE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7"/>
          <a:stretch>
            <a:fillRect/>
          </a:stretch>
        </p:blipFill>
        <p:spPr bwMode="auto">
          <a:xfrm>
            <a:off x="5981845" y="2676290"/>
            <a:ext cx="5695863" cy="126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7121C0-4C4A-54E8-DCE4-35B90FDCD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60" y="2813039"/>
            <a:ext cx="3406815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3 243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E30F67-60D6-EC36-DA72-B9B4ECAB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09" y="3413543"/>
            <a:ext cx="5689917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6E53E8-9212-27CE-5ACF-869CA83D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551" y="4077069"/>
            <a:ext cx="3406815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2 354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25B26C-4DE5-74CA-E0AB-8095806C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77573"/>
            <a:ext cx="5689917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696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8572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C6D3964-76DF-3CE0-315F-E5ACFADFF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215" y="537175"/>
            <a:ext cx="31666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altLang="en-US" sz="299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CA12A1-28C3-3B51-80CF-1EC9F87F5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26" y="1601330"/>
            <a:ext cx="640689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Một nghìn hai trăm sáu mươi chín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B34B05-5F55-3226-C4D1-4081C12C7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26" y="2345716"/>
            <a:ext cx="640689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Năm nghìn tám trăm mười 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764F4-7F44-0542-62A5-1F6D3F99F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26" y="3090103"/>
            <a:ext cx="680950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endParaRPr lang="en-US" altLang="en-US" sz="2996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85EF7E-14B4-3B6D-915F-4D15B8D34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26" y="3834489"/>
            <a:ext cx="568944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Sáu nghìn sáu trăm chín mươi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C891B-6F83-F2CD-6FB8-43ACB56A6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26" y="4578875"/>
            <a:ext cx="5692231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Ba nghìn hai trăm linh sáu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B0DB0E-9A95-4AF0-B475-EFF3FE64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232" y="1586753"/>
            <a:ext cx="1997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1 269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B0EF3-0104-EA07-7E11-43B1102D8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302" y="2361482"/>
            <a:ext cx="1997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5 813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A39138-DDDE-91EB-0387-1AD55DE6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263" y="3088913"/>
            <a:ext cx="1997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9 475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B503A2-52AB-C8EF-DBAB-0102F247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827" y="3834489"/>
            <a:ext cx="1997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6 690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3DFF7-C873-EBB0-BEF9-F8A37143B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585" y="4578875"/>
            <a:ext cx="1997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3 206</a:t>
            </a:r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BE8B0C7E-2DCB-2CCA-E99C-851969816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" y="403890"/>
            <a:ext cx="794329" cy="80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383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E9D3D7F-6F80-1378-BAAA-9F4E051F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565" y="518046"/>
            <a:ext cx="3107753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2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2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E8DE4-1E17-D4FD-E106-BD25280F9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248" y="1374209"/>
            <a:ext cx="3673148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4 765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0A2E0-FEAA-8DE0-7090-875A61A45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086" y="2567323"/>
            <a:ext cx="3673148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6 494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039A8-7C70-8966-9294-2758B90BB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248" y="3760436"/>
            <a:ext cx="3673148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3 120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AB8EF-D9C1-25FB-FDA5-9D69AF7C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086" y="4953550"/>
            <a:ext cx="3673148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8 017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9C8E9B-9EE9-4CF1-4FF8-1FD6BC43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701" y="1374209"/>
            <a:ext cx="6343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480F33-1296-BA32-F548-58C55B286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431" y="2567323"/>
            <a:ext cx="6343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ECDDFF-3751-07F6-A5E7-4C39AB3E0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432" y="3760436"/>
            <a:ext cx="701167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F9EAB8-60E8-7DD2-F231-D47A1D297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431" y="4953550"/>
            <a:ext cx="634371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96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2996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328EE856-529B-F02B-C995-B9CF9931E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6" y="388432"/>
            <a:ext cx="856427" cy="80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58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E0AAA3-27D2-D91A-061A-26DE84F67787}"/>
              </a:ext>
            </a:extLst>
          </p:cNvPr>
          <p:cNvGrpSpPr>
            <a:grpSpLocks/>
          </p:cNvGrpSpPr>
          <p:nvPr/>
        </p:nvGrpSpPr>
        <p:grpSpPr bwMode="auto">
          <a:xfrm>
            <a:off x="445324" y="463347"/>
            <a:ext cx="11096230" cy="1082279"/>
            <a:chOff x="1761090" y="1636713"/>
            <a:chExt cx="14329017" cy="1444870"/>
          </a:xfrm>
        </p:grpSpPr>
        <p:pic>
          <p:nvPicPr>
            <p:cNvPr id="8213" name="Picture 10">
              <a:extLst>
                <a:ext uri="{FF2B5EF4-FFF2-40B4-BE49-F238E27FC236}">
                  <a16:creationId xmlns:a16="http://schemas.microsoft.com/office/drawing/2014/main" id="{5C330C16-20FA-6D9B-ED0F-6BC58F805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59"/>
            <a:stretch>
              <a:fillRect/>
            </a:stretch>
          </p:blipFill>
          <p:spPr bwMode="auto">
            <a:xfrm>
              <a:off x="1761090" y="1636713"/>
              <a:ext cx="100116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63D15748-BFED-24DC-4859-D1F4580B1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5491" y="1828801"/>
              <a:ext cx="13514616" cy="125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630" tIns="53815" rIns="107630" bIns="53815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96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696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6155" name="Picture 11">
            <a:extLst>
              <a:ext uri="{FF2B5EF4-FFF2-40B4-BE49-F238E27FC236}">
                <a16:creationId xmlns:a16="http://schemas.microsoft.com/office/drawing/2014/main" id="{58019D2B-CFFE-CC78-9182-DDDFC717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99" y="1274324"/>
            <a:ext cx="3867003" cy="233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AC616C-9801-9778-7682-A8D4465C670B}"/>
              </a:ext>
            </a:extLst>
          </p:cNvPr>
          <p:cNvGrpSpPr>
            <a:grpSpLocks/>
          </p:cNvGrpSpPr>
          <p:nvPr/>
        </p:nvGrpSpPr>
        <p:grpSpPr bwMode="auto">
          <a:xfrm>
            <a:off x="406890" y="1349238"/>
            <a:ext cx="3537618" cy="2414934"/>
            <a:chOff x="594519" y="2979324"/>
            <a:chExt cx="4724399" cy="3223578"/>
          </a:xfrm>
        </p:grpSpPr>
        <p:pic>
          <p:nvPicPr>
            <p:cNvPr id="8210" name="Picture 12">
              <a:extLst>
                <a:ext uri="{FF2B5EF4-FFF2-40B4-BE49-F238E27FC236}">
                  <a16:creationId xmlns:a16="http://schemas.microsoft.com/office/drawing/2014/main" id="{E2596712-B2BC-5C76-CE44-04590CA5D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19" y="3124200"/>
              <a:ext cx="4328884" cy="3053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38B23D-C120-C139-69CE-FC20E86B2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519" y="5587246"/>
              <a:ext cx="1218816" cy="61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defRPr/>
              </a:pPr>
              <a:r>
                <a:rPr lang="en-US" sz="23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Dung</a:t>
              </a:r>
            </a:p>
          </p:txBody>
        </p:sp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57E1BFFC-81E7-5AAE-1A96-6885D96081AB}"/>
                </a:ext>
              </a:extLst>
            </p:cNvPr>
            <p:cNvSpPr/>
            <p:nvPr/>
          </p:nvSpPr>
          <p:spPr>
            <a:xfrm>
              <a:off x="1704554" y="2979324"/>
              <a:ext cx="3614364" cy="906345"/>
            </a:xfrm>
            <a:prstGeom prst="wedgeRoundRectCallout">
              <a:avLst>
                <a:gd name="adj1" fmla="val -33107"/>
                <a:gd name="adj2" fmla="val 86857"/>
                <a:gd name="adj3" fmla="val 16667"/>
              </a:avLst>
            </a:prstGeom>
            <a:noFill/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97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2397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97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397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97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397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2014.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647783-F737-A169-7C88-15970DDDEA84}"/>
              </a:ext>
            </a:extLst>
          </p:cNvPr>
          <p:cNvGrpSpPr>
            <a:grpSpLocks/>
          </p:cNvGrpSpPr>
          <p:nvPr/>
        </p:nvGrpSpPr>
        <p:grpSpPr bwMode="auto">
          <a:xfrm>
            <a:off x="8459367" y="1293349"/>
            <a:ext cx="3082187" cy="1782531"/>
            <a:chOff x="11263313" y="2209800"/>
            <a:chExt cx="4114801" cy="2379257"/>
          </a:xfrm>
        </p:grpSpPr>
        <p:pic>
          <p:nvPicPr>
            <p:cNvPr id="8208" name="Picture 13">
              <a:extLst>
                <a:ext uri="{FF2B5EF4-FFF2-40B4-BE49-F238E27FC236}">
                  <a16:creationId xmlns:a16="http://schemas.microsoft.com/office/drawing/2014/main" id="{AC0BDF55-CF55-6BC7-5EAC-F5153E039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7" r="12189" b="20297"/>
            <a:stretch>
              <a:fillRect/>
            </a:stretch>
          </p:blipFill>
          <p:spPr bwMode="auto">
            <a:xfrm>
              <a:off x="11845360" y="2209800"/>
              <a:ext cx="2861239" cy="1874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9D850A-0C76-2C52-F422-C3BFE79B6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3313" y="4035064"/>
              <a:ext cx="4114801" cy="55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1955.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7F1AF0-EB3C-4C97-5862-4859FB76FC38}"/>
              </a:ext>
            </a:extLst>
          </p:cNvPr>
          <p:cNvGrpSpPr>
            <a:grpSpLocks/>
          </p:cNvGrpSpPr>
          <p:nvPr/>
        </p:nvGrpSpPr>
        <p:grpSpPr bwMode="auto">
          <a:xfrm>
            <a:off x="8702923" y="3338627"/>
            <a:ext cx="3082187" cy="1631514"/>
            <a:chOff x="11218578" y="4625013"/>
            <a:chExt cx="4114801" cy="2176817"/>
          </a:xfrm>
        </p:grpSpPr>
        <p:pic>
          <p:nvPicPr>
            <p:cNvPr id="8206" name="Picture 14">
              <a:extLst>
                <a:ext uri="{FF2B5EF4-FFF2-40B4-BE49-F238E27FC236}">
                  <a16:creationId xmlns:a16="http://schemas.microsoft.com/office/drawing/2014/main" id="{52DF2B05-C0CA-D4BD-8252-FC2410F78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6" r="6110" b="15855"/>
            <a:stretch>
              <a:fillRect/>
            </a:stretch>
          </p:blipFill>
          <p:spPr bwMode="auto">
            <a:xfrm>
              <a:off x="11845360" y="4625013"/>
              <a:ext cx="2861239" cy="1819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9EEE73-7034-1399-C740-676234157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8578" y="6248057"/>
              <a:ext cx="4114801" cy="55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1960.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C70846-9742-E530-1559-38FA679FBE09}"/>
              </a:ext>
            </a:extLst>
          </p:cNvPr>
          <p:cNvGrpSpPr>
            <a:grpSpLocks/>
          </p:cNvGrpSpPr>
          <p:nvPr/>
        </p:nvGrpSpPr>
        <p:grpSpPr bwMode="auto">
          <a:xfrm>
            <a:off x="673634" y="4227816"/>
            <a:ext cx="8826803" cy="1941875"/>
            <a:chOff x="2118519" y="6599914"/>
            <a:chExt cx="11784241" cy="2592049"/>
          </a:xfrm>
        </p:grpSpPr>
        <p:pic>
          <p:nvPicPr>
            <p:cNvPr id="8202" name="Picture 15">
              <a:extLst>
                <a:ext uri="{FF2B5EF4-FFF2-40B4-BE49-F238E27FC236}">
                  <a16:creationId xmlns:a16="http://schemas.microsoft.com/office/drawing/2014/main" id="{384609D9-9D49-F877-8357-CFF7E82C1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0" b="18100"/>
            <a:stretch>
              <a:fillRect/>
            </a:stretch>
          </p:blipFill>
          <p:spPr bwMode="auto">
            <a:xfrm>
              <a:off x="3153319" y="6599914"/>
              <a:ext cx="9648281" cy="2086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ABDCF3-6A3C-6E96-4DBA-3462BF36B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7880" y="8637947"/>
              <a:ext cx="4114880" cy="55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Bách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2020.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880501-A788-7B31-0470-7914F5851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655" y="8610964"/>
              <a:ext cx="4114880" cy="55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1985.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D829F4-600D-3C26-C911-AD27081E7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8519" y="8544297"/>
              <a:ext cx="4114880" cy="55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0975" fontAlgn="base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97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97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1989.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987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5">
            <a:extLst>
              <a:ext uri="{FF2B5EF4-FFF2-40B4-BE49-F238E27FC236}">
                <a16:creationId xmlns:a16="http://schemas.microsoft.com/office/drawing/2014/main" id="{65B5B87A-0FB2-4673-BA1C-232251B6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" y="460968"/>
            <a:ext cx="11093257" cy="205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 descr="Premium Vector | Cartoon happy family with kids walking in city park father  mother and daughter spending time outdoor">
            <a:extLst>
              <a:ext uri="{FF2B5EF4-FFF2-40B4-BE49-F238E27FC236}">
                <a16:creationId xmlns:a16="http://schemas.microsoft.com/office/drawing/2014/main" id="{F7EF3890-DDF1-7398-59ED-9C166014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83" y="2173294"/>
            <a:ext cx="5808234" cy="4112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60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4218" y="5005781"/>
            <a:ext cx="1480555" cy="1862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89799" y="2698394"/>
            <a:ext cx="1213447" cy="1755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0471" y="4719971"/>
            <a:ext cx="1209245" cy="1498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9410497" y="5013265"/>
            <a:ext cx="1767195" cy="2134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9511" y="5151665"/>
            <a:ext cx="1541542" cy="1673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95" y="-937729"/>
            <a:ext cx="8111636" cy="54077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5859936" y="1914582"/>
            <a:ext cx="560085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794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 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34682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0202" y="4659010"/>
            <a:ext cx="2166475" cy="2166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15" y="5019761"/>
            <a:ext cx="1805724" cy="180572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FB2D-DD2C-4CB0-8A35-3BFEAAF3D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99" y="4578714"/>
            <a:ext cx="2092093" cy="209209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87" y="4391165"/>
            <a:ext cx="1689593" cy="1689593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87" y="1938310"/>
            <a:ext cx="2298672" cy="2298672"/>
          </a:xfrm>
          <a:prstGeom prst="rect">
            <a:avLst/>
          </a:prstGeom>
          <a:noFill/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4218" y="5005781"/>
            <a:ext cx="1480555" cy="1862084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89799" y="2603265"/>
            <a:ext cx="1213447" cy="1755274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0471" y="4719971"/>
            <a:ext cx="1209245" cy="149824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A5E59F28-8C7F-4CFE-8D2B-077CFE9922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9410497" y="5013265"/>
            <a:ext cx="1767195" cy="2134987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9511" y="5151665"/>
            <a:ext cx="1541542" cy="1673820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hlinkClick r:id="rId12" action="ppaction://hlinksldjump"/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39" y="31336"/>
            <a:ext cx="4335312" cy="433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501094" y="324946"/>
            <a:ext cx="3523680" cy="1874046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2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28" y="5408335"/>
            <a:ext cx="1038908" cy="1022612"/>
          </a:xfrm>
          <a:prstGeom prst="rect">
            <a:avLst/>
          </a:prstGeom>
        </p:spPr>
      </p:pic>
      <p:pic>
        <p:nvPicPr>
          <p:cNvPr id="24" name="2">
            <a:hlinkClick r:id="rId23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26" y="5365381"/>
            <a:ext cx="1063764" cy="1051248"/>
          </a:xfrm>
          <a:prstGeom prst="rect">
            <a:avLst/>
          </a:prstGeom>
        </p:spPr>
      </p:pic>
      <p:pic>
        <p:nvPicPr>
          <p:cNvPr id="25" name="Picture 24">
            <a:hlinkClick r:id="rId25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72" y="2901564"/>
            <a:ext cx="1047320" cy="1039074"/>
          </a:xfrm>
          <a:prstGeom prst="rect">
            <a:avLst/>
          </a:prstGeom>
        </p:spPr>
      </p:pic>
      <p:pic>
        <p:nvPicPr>
          <p:cNvPr id="26" name="Picture 25">
            <a:hlinkClick r:id="rId27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49" y="4937722"/>
            <a:ext cx="1026366" cy="1010266"/>
          </a:xfrm>
          <a:prstGeom prst="rect">
            <a:avLst/>
          </a:prstGeom>
        </p:spPr>
      </p:pic>
      <p:pic>
        <p:nvPicPr>
          <p:cNvPr id="27" name="1">
            <a:hlinkClick r:id="rId29" action="ppaction://hlinksldjump"/>
            <a:extLst>
              <a:ext uri="{FF2B5EF4-FFF2-40B4-BE49-F238E27FC236}">
                <a16:creationId xmlns:a16="http://schemas.microsoft.com/office/drawing/2014/main" id="{C55AC614-65BE-4F3A-90FE-61523C459E3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87" y="5485498"/>
            <a:ext cx="1022185" cy="10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1714066" y="1548327"/>
            <a:ext cx="8505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4 500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3470433" y="2988810"/>
            <a:ext cx="6111497" cy="76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73" y="4307769"/>
            <a:ext cx="2388855" cy="23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1714066" y="1548327"/>
            <a:ext cx="8505355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8000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3634403" y="3253146"/>
            <a:ext cx="4585165" cy="76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73" y="4307769"/>
            <a:ext cx="2388855" cy="23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6542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1687561" y="1887760"/>
            <a:ext cx="8505355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8041979" y="3125761"/>
            <a:ext cx="4585165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539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719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73" y="4307769"/>
            <a:ext cx="2388855" cy="23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1475527" y="1967351"/>
            <a:ext cx="9629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5517827" y="3293107"/>
            <a:ext cx="4585165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599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5 350</a:t>
            </a:r>
            <a:endParaRPr lang="en-US" sz="861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73" y="4307769"/>
            <a:ext cx="2388855" cy="23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1714066" y="1548327"/>
            <a:ext cx="8505355" cy="175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9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5835880" y="4121208"/>
            <a:ext cx="4585165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659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3 023</a:t>
            </a:r>
            <a:endParaRPr lang="en-US" sz="1033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73" y="4307769"/>
            <a:ext cx="2388855" cy="23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250</Words>
  <Application>Microsoft Office PowerPoint</Application>
  <PresentationFormat>Widescreen</PresentationFormat>
  <Paragraphs>46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SVN-Ziclets</vt:lpstr>
      <vt:lpstr>Times New Roman</vt:lpstr>
      <vt:lpstr>UTM Showcard</vt:lpstr>
      <vt:lpstr>印品溜溜圆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6</cp:revision>
  <dcterms:created xsi:type="dcterms:W3CDTF">2023-01-04T09:36:43Z</dcterms:created>
  <dcterms:modified xsi:type="dcterms:W3CDTF">2023-01-08T10:05:24Z</dcterms:modified>
</cp:coreProperties>
</file>