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  <p:sldMasterId id="2147483689" r:id="rId4"/>
  </p:sldMasterIdLst>
  <p:notesMasterIdLst>
    <p:notesMasterId r:id="rId21"/>
  </p:notesMasterIdLst>
  <p:sldIdLst>
    <p:sldId id="285" r:id="rId5"/>
    <p:sldId id="286" r:id="rId6"/>
    <p:sldId id="311" r:id="rId7"/>
    <p:sldId id="316" r:id="rId8"/>
    <p:sldId id="483" r:id="rId9"/>
    <p:sldId id="386" r:id="rId10"/>
    <p:sldId id="484" r:id="rId11"/>
    <p:sldId id="485" r:id="rId12"/>
    <p:sldId id="486" r:id="rId13"/>
    <p:sldId id="309" r:id="rId14"/>
    <p:sldId id="489" r:id="rId15"/>
    <p:sldId id="488" r:id="rId16"/>
    <p:sldId id="295" r:id="rId17"/>
    <p:sldId id="490" r:id="rId18"/>
    <p:sldId id="266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383ED-B995-403E-AF7C-3B1A031AA399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D7049-5BC9-4286-B3DA-93F3F85C8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6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: 0972.115.126</a:t>
            </a:r>
          </a:p>
        </p:txBody>
      </p:sp>
    </p:spTree>
    <p:extLst>
      <p:ext uri="{BB962C8B-B14F-4D97-AF65-F5344CB8AC3E}">
        <p14:creationId xmlns:p14="http://schemas.microsoft.com/office/powerpoint/2010/main" val="401593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E5FD9-297C-41DC-A830-7FC6AE69E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2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3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1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83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44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7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94824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2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71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84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4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97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40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7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6AE290B-546B-4AB9-8B07-EB5D32F7FF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23849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0E6D5D6B-E2E0-480A-8CE7-83840D595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28599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2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AFFEA6-B647-423D-A747-17E7B462EF1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9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56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F1134F-68A6-46DA-AA10-C327ACE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17991-CFA6-4E8E-A724-9846AC08B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65334" r="64270" b="-1"/>
          <a:stretch/>
        </p:blipFill>
        <p:spPr>
          <a:xfrm>
            <a:off x="9886950" y="3226789"/>
            <a:ext cx="2019297" cy="20286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012FD-D768-4CBB-B701-17DD569AE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t="30025" r="35279" b="35308"/>
          <a:stretch/>
        </p:blipFill>
        <p:spPr>
          <a:xfrm>
            <a:off x="882015" y="4419600"/>
            <a:ext cx="2427112" cy="2438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C63F03-F1D4-461F-8685-005F72CB1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32667" r="7307" b="32667"/>
          <a:stretch/>
        </p:blipFill>
        <p:spPr>
          <a:xfrm>
            <a:off x="5676420" y="150331"/>
            <a:ext cx="1838806" cy="1847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782CF4-5EAC-4291-9109-D7B1D327120E}"/>
              </a:ext>
            </a:extLst>
          </p:cNvPr>
          <p:cNvSpPr txBox="1"/>
          <p:nvPr/>
        </p:nvSpPr>
        <p:spPr>
          <a:xfrm>
            <a:off x="3009900" y="1809750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90BC2C-5F57-4D98-956F-84DBA072C6EF}"/>
              </a:ext>
            </a:extLst>
          </p:cNvPr>
          <p:cNvSpPr txBox="1"/>
          <p:nvPr/>
        </p:nvSpPr>
        <p:spPr>
          <a:xfrm>
            <a:off x="5467350" y="4086225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2D256-8EFC-418B-A2D7-1B6ED3680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927" y="2435279"/>
            <a:ext cx="817544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AC8DD8-1EE6-4214-A347-CF19DDA1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37409" y="1163253"/>
            <a:ext cx="3696985" cy="3023503"/>
          </a:xfrm>
          <a:prstGeom prst="rect">
            <a:avLst/>
          </a:prstGeom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3B73CFCA-288E-45E6-967D-4796AF1501AE}"/>
              </a:ext>
            </a:extLst>
          </p:cNvPr>
          <p:cNvSpPr/>
          <p:nvPr/>
        </p:nvSpPr>
        <p:spPr>
          <a:xfrm>
            <a:off x="1790310" y="2175795"/>
            <a:ext cx="273915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algn="ctr">
              <a:defRPr/>
            </a:pPr>
            <a:r>
              <a:rPr lang="nl-NL" sz="2800" b="1" dirty="0">
                <a:solidFill>
                  <a:srgbClr val="002060"/>
                </a:solidFill>
              </a:rPr>
              <a:t>Thảo luận nhóm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C1D499-813C-4582-9565-F8964FF9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38667" y="1514690"/>
            <a:ext cx="3696985" cy="3023503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102EC2E1-FCE5-40DA-B923-7F11FA820452}"/>
              </a:ext>
            </a:extLst>
          </p:cNvPr>
          <p:cNvSpPr/>
          <p:nvPr/>
        </p:nvSpPr>
        <p:spPr>
          <a:xfrm>
            <a:off x="7520143" y="2120227"/>
            <a:ext cx="2739150" cy="1277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Hoàn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 </a:t>
            </a:r>
            <a:r>
              <a:rPr kumimoji="0" lang="en-US" altLang="zh-CN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thành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 </a:t>
            </a:r>
            <a:r>
              <a:rPr kumimoji="0" lang="en-US" altLang="zh-CN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phiếu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 </a:t>
            </a:r>
            <a:r>
              <a:rPr kumimoji="0" lang="en-US" altLang="zh-CN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bài</a:t>
            </a:r>
            <a:r>
              <a:rPr kumimoji="0" lang="en-US" altLang="zh-CN" sz="2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 </a:t>
            </a:r>
            <a:r>
              <a:rPr kumimoji="0" lang="en-US" altLang="zh-CN" sz="28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  <a:sym typeface="Lato Regular"/>
              </a:rPr>
              <a:t>tập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  <a:sym typeface="Lato Regular"/>
            </a:endParaRPr>
          </a:p>
        </p:txBody>
      </p:sp>
      <p:pic>
        <p:nvPicPr>
          <p:cNvPr id="9" name="Picture 8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22E1D2E6-F0C7-49D5-A545-734B80D0D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3981124"/>
            <a:ext cx="3785980" cy="22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1C54A0-71CF-4F99-8765-973268143AA5}"/>
              </a:ext>
            </a:extLst>
          </p:cNvPr>
          <p:cNvGraphicFramePr>
            <a:graphicFrameLocks noGrp="1"/>
          </p:cNvGraphicFramePr>
          <p:nvPr/>
        </p:nvGraphicFramePr>
        <p:xfrm>
          <a:off x="952500" y="1228725"/>
          <a:ext cx="10391772" cy="36527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96761">
                  <a:extLst>
                    <a:ext uri="{9D8B030D-6E8A-4147-A177-3AD203B41FA5}">
                      <a16:colId xmlns:a16="http://schemas.microsoft.com/office/drawing/2014/main" val="3477194445"/>
                    </a:ext>
                  </a:extLst>
                </a:gridCol>
                <a:gridCol w="2598337">
                  <a:extLst>
                    <a:ext uri="{9D8B030D-6E8A-4147-A177-3AD203B41FA5}">
                      <a16:colId xmlns:a16="http://schemas.microsoft.com/office/drawing/2014/main" val="2212086607"/>
                    </a:ext>
                  </a:extLst>
                </a:gridCol>
                <a:gridCol w="2598337">
                  <a:extLst>
                    <a:ext uri="{9D8B030D-6E8A-4147-A177-3AD203B41FA5}">
                      <a16:colId xmlns:a16="http://schemas.microsoft.com/office/drawing/2014/main" val="3728781421"/>
                    </a:ext>
                  </a:extLst>
                </a:gridCol>
                <a:gridCol w="2598337">
                  <a:extLst>
                    <a:ext uri="{9D8B030D-6E8A-4147-A177-3AD203B41FA5}">
                      <a16:colId xmlns:a16="http://schemas.microsoft.com/office/drawing/2014/main" val="898191567"/>
                    </a:ext>
                  </a:extLst>
                </a:gridCol>
              </a:tblGrid>
              <a:tr h="1560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Nhóm động vật có vỏ cứng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Nhóm động vật có vảy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Nhóm động vật có lông vũ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Nhóm động vật có lông mao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433561"/>
                  </a:ext>
                </a:extLst>
              </a:tr>
              <a:tr h="20923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78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24B9385-597F-435A-A100-6FC926129660}"/>
              </a:ext>
            </a:extLst>
          </p:cNvPr>
          <p:cNvSpPr txBox="1"/>
          <p:nvPr/>
        </p:nvSpPr>
        <p:spPr>
          <a:xfrm>
            <a:off x="1219200" y="2990850"/>
            <a:ext cx="232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tôm, con ghẹ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9FC34-8192-40E5-B878-24F7A222DAF0}"/>
              </a:ext>
            </a:extLst>
          </p:cNvPr>
          <p:cNvSpPr txBox="1"/>
          <p:nvPr/>
        </p:nvSpPr>
        <p:spPr>
          <a:xfrm>
            <a:off x="3724274" y="2962275"/>
            <a:ext cx="260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cá rô, con rắn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25227-791C-41A3-BF26-F909B626C164}"/>
              </a:ext>
            </a:extLst>
          </p:cNvPr>
          <p:cNvSpPr txBox="1"/>
          <p:nvPr/>
        </p:nvSpPr>
        <p:spPr>
          <a:xfrm>
            <a:off x="6191249" y="2905125"/>
            <a:ext cx="260032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chim đại bảng, con gà, con chim sẻ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16EFE-69ED-4E87-B2C2-2DCCD182E67E}"/>
              </a:ext>
            </a:extLst>
          </p:cNvPr>
          <p:cNvSpPr txBox="1"/>
          <p:nvPr/>
        </p:nvSpPr>
        <p:spPr>
          <a:xfrm>
            <a:off x="9077324" y="2971800"/>
            <a:ext cx="2600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bò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7E7FE-AB6B-4799-BB56-554029844F49}"/>
              </a:ext>
            </a:extLst>
          </p:cNvPr>
          <p:cNvSpPr txBox="1"/>
          <p:nvPr/>
        </p:nvSpPr>
        <p:spPr>
          <a:xfrm>
            <a:off x="2486025" y="4286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S Mincho" panose="02020609040205080304" pitchFamily="49" charset="-128"/>
                <a:cs typeface="Times New Roman" panose="02020603050405020304" pitchFamily="18" charset="0"/>
              </a:rPr>
              <a:t>Phân loại động vật theo lớp bao phủ cơ thể: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60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7E7FE-AB6B-4799-BB56-554029844F49}"/>
              </a:ext>
            </a:extLst>
          </p:cNvPr>
          <p:cNvSpPr txBox="1"/>
          <p:nvPr/>
        </p:nvSpPr>
        <p:spPr>
          <a:xfrm>
            <a:off x="2486025" y="4286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Phân loại động vật theo cách di chuyển:</a:t>
            </a:r>
            <a:endParaRPr lang="en-US" sz="3200" b="1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912EAE-B2D0-4CF5-AA5B-ACF4F0D9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58699"/>
              </p:ext>
            </p:extLst>
          </p:nvPr>
        </p:nvGraphicFramePr>
        <p:xfrm>
          <a:off x="714374" y="1581150"/>
          <a:ext cx="10868027" cy="32437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15770">
                  <a:extLst>
                    <a:ext uri="{9D8B030D-6E8A-4147-A177-3AD203B41FA5}">
                      <a16:colId xmlns:a16="http://schemas.microsoft.com/office/drawing/2014/main" val="1661473291"/>
                    </a:ext>
                  </a:extLst>
                </a:gridCol>
                <a:gridCol w="2717419">
                  <a:extLst>
                    <a:ext uri="{9D8B030D-6E8A-4147-A177-3AD203B41FA5}">
                      <a16:colId xmlns:a16="http://schemas.microsoft.com/office/drawing/2014/main" val="1997500650"/>
                    </a:ext>
                  </a:extLst>
                </a:gridCol>
                <a:gridCol w="2717419">
                  <a:extLst>
                    <a:ext uri="{9D8B030D-6E8A-4147-A177-3AD203B41FA5}">
                      <a16:colId xmlns:a16="http://schemas.microsoft.com/office/drawing/2014/main" val="3943549019"/>
                    </a:ext>
                  </a:extLst>
                </a:gridCol>
                <a:gridCol w="2717419">
                  <a:extLst>
                    <a:ext uri="{9D8B030D-6E8A-4147-A177-3AD203B41FA5}">
                      <a16:colId xmlns:a16="http://schemas.microsoft.com/office/drawing/2014/main" val="2290242953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000" dirty="0">
                          <a:effectLst/>
                        </a:rPr>
                        <a:t>Nhóm động vật di chuyển bằng cách đi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000" dirty="0">
                          <a:effectLst/>
                        </a:rPr>
                        <a:t>Nhóm động vật di chuyển bằng cách bơi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000" dirty="0">
                          <a:effectLst/>
                        </a:rPr>
                        <a:t>Nhóm động vật di chuyển bằng cách bay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000" dirty="0">
                          <a:effectLst/>
                        </a:rPr>
                        <a:t>Nhóm động vật di chuyển bằng cách trườn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279503"/>
                  </a:ext>
                </a:extLst>
              </a:tr>
              <a:tr h="16344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5829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D312BF1-3F25-4270-8855-A21C5A25D745}"/>
              </a:ext>
            </a:extLst>
          </p:cNvPr>
          <p:cNvSpPr txBox="1"/>
          <p:nvPr/>
        </p:nvSpPr>
        <p:spPr>
          <a:xfrm>
            <a:off x="866774" y="3314700"/>
            <a:ext cx="256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200" dirty="0">
                <a:solidFill>
                  <a:prstClr val="black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bò, con hổ, con gà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C2792-44C6-4ECC-A4B5-306736637FED}"/>
              </a:ext>
            </a:extLst>
          </p:cNvPr>
          <p:cNvSpPr txBox="1"/>
          <p:nvPr/>
        </p:nvSpPr>
        <p:spPr>
          <a:xfrm>
            <a:off x="3486149" y="3295650"/>
            <a:ext cx="2771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200" dirty="0">
                <a:solidFill>
                  <a:prstClr val="black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cá rô, con ghẹ, con tôm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25743A-3184-4372-A2BE-9CC2963FF3FF}"/>
              </a:ext>
            </a:extLst>
          </p:cNvPr>
          <p:cNvSpPr txBox="1"/>
          <p:nvPr/>
        </p:nvSpPr>
        <p:spPr>
          <a:xfrm>
            <a:off x="6248399" y="3305175"/>
            <a:ext cx="2771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3200" dirty="0">
                <a:solidFill>
                  <a:prstClr val="black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chim đại bảng, con chim sẻ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562C5-085D-4260-9827-9C5234A8C926}"/>
              </a:ext>
            </a:extLst>
          </p:cNvPr>
          <p:cNvSpPr txBox="1"/>
          <p:nvPr/>
        </p:nvSpPr>
        <p:spPr>
          <a:xfrm>
            <a:off x="9029699" y="3286125"/>
            <a:ext cx="277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>
                <a:solidFill>
                  <a:prstClr val="black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 rắn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425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A31CEE-F5BD-4F31-97D9-09B2946A65E1}"/>
              </a:ext>
            </a:extLst>
          </p:cNvPr>
          <p:cNvGrpSpPr/>
          <p:nvPr/>
        </p:nvGrpSpPr>
        <p:grpSpPr>
          <a:xfrm>
            <a:off x="885825" y="0"/>
            <a:ext cx="10315575" cy="5829299"/>
            <a:chOff x="5173980" y="1347504"/>
            <a:chExt cx="6579870" cy="2138591"/>
          </a:xfrm>
        </p:grpSpPr>
        <p:pic>
          <p:nvPicPr>
            <p:cNvPr id="17" name="图片 3">
              <a:extLst>
                <a:ext uri="{FF2B5EF4-FFF2-40B4-BE49-F238E27FC236}">
                  <a16:creationId xmlns:a16="http://schemas.microsoft.com/office/drawing/2014/main" id="{B745892F-601F-4D03-A656-C6CE1794E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5173980" y="1347504"/>
              <a:ext cx="6579870" cy="2138591"/>
            </a:xfrm>
            <a:prstGeom prst="rect">
              <a:avLst/>
            </a:prstGeom>
          </p:spPr>
        </p:pic>
        <p:sp>
          <p:nvSpPr>
            <p:cNvPr id="18" name="Shape 887">
              <a:extLst>
                <a:ext uri="{FF2B5EF4-FFF2-40B4-BE49-F238E27FC236}">
                  <a16:creationId xmlns:a16="http://schemas.microsoft.com/office/drawing/2014/main" id="{C95CB4E7-580D-4D52-B256-78BE154DC90D}"/>
                </a:ext>
              </a:extLst>
            </p:cNvPr>
            <p:cNvSpPr/>
            <p:nvPr/>
          </p:nvSpPr>
          <p:spPr>
            <a:xfrm>
              <a:off x="6229351" y="2160396"/>
              <a:ext cx="4653766" cy="8884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anchor="ctr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 nhiều cách phân loại động vật dựa theo những tiêu chí khác nhau: dựa theo lớp bao phủ cơ thể hoặc dựa theo cách di chuyển.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6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312805" y="2631486"/>
            <a:ext cx="4116319" cy="3999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D6E8D5-4DA0-49B3-B457-45BF61105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938" y="2273334"/>
            <a:ext cx="715732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333568" y="2114146"/>
            <a:ext cx="58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D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/>
                <a:sym typeface="Wingdings 2" panose="05020102010507070707" pitchFamily="18" charset="2"/>
              </a:rPr>
              <a:t>án hình vẽ hoặc tranh các con vật sưu tầm được vào 2 bảng trên.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1286541" y="0"/>
            <a:ext cx="9983972" cy="13234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rPr>
              <a:t>AI NHANH – AI ĐÚNG</a:t>
            </a: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F1134F-68A6-46DA-AA10-C327ACE95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17991-CFA6-4E8E-A724-9846AC08B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65334" r="64270" b="-1"/>
          <a:stretch/>
        </p:blipFill>
        <p:spPr>
          <a:xfrm>
            <a:off x="9886950" y="3226789"/>
            <a:ext cx="2019297" cy="20286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7012FD-D768-4CBB-B701-17DD569AE1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t="30025" r="35279" b="35308"/>
          <a:stretch/>
        </p:blipFill>
        <p:spPr>
          <a:xfrm>
            <a:off x="882015" y="4419600"/>
            <a:ext cx="2427112" cy="2438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C63F03-F1D4-461F-8685-005F72CB1A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5" t="32667" r="7307" b="32667"/>
          <a:stretch/>
        </p:blipFill>
        <p:spPr>
          <a:xfrm>
            <a:off x="5676420" y="150331"/>
            <a:ext cx="1838806" cy="1847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86BE19-E825-4CE1-A7DC-AD4DC6561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481" y="2824677"/>
            <a:ext cx="8347597" cy="11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312805" y="2631486"/>
            <a:ext cx="4116319" cy="3999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B5EDA9-3ADF-4375-81C8-580CC8597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414" y="2523692"/>
            <a:ext cx="6398799" cy="14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312805" y="2631486"/>
            <a:ext cx="4116319" cy="3999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4DDA7-AC76-4081-93C7-66192E7BC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11" y="1868655"/>
            <a:ext cx="5572227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sp>
        <p:nvSpPr>
          <p:cNvPr id="10" name="Lưu Đồ: Thay đổi Tiến Trình 14">
            <a:extLst>
              <a:ext uri="{FF2B5EF4-FFF2-40B4-BE49-F238E27FC236}">
                <a16:creationId xmlns:a16="http://schemas.microsoft.com/office/drawing/2014/main" id="{237990CF-2A34-4417-A61F-7C49EE867274}"/>
              </a:ext>
            </a:extLst>
          </p:cNvPr>
          <p:cNvSpPr/>
          <p:nvPr/>
        </p:nvSpPr>
        <p:spPr>
          <a:xfrm>
            <a:off x="141250" y="142651"/>
            <a:ext cx="11909500" cy="1000350"/>
          </a:xfrm>
          <a:custGeom>
            <a:avLst/>
            <a:gdLst>
              <a:gd name="connsiteX0" fmla="*/ 0 w 11909500"/>
              <a:gd name="connsiteY0" fmla="*/ 166725 h 1000350"/>
              <a:gd name="connsiteX1" fmla="*/ 166725 w 11909500"/>
              <a:gd name="connsiteY1" fmla="*/ 0 h 1000350"/>
              <a:gd name="connsiteX2" fmla="*/ 731909 w 11909500"/>
              <a:gd name="connsiteY2" fmla="*/ 0 h 1000350"/>
              <a:gd name="connsiteX3" fmla="*/ 1065571 w 11909500"/>
              <a:gd name="connsiteY3" fmla="*/ 0 h 1000350"/>
              <a:gd name="connsiteX4" fmla="*/ 1514994 w 11909500"/>
              <a:gd name="connsiteY4" fmla="*/ 0 h 1000350"/>
              <a:gd name="connsiteX5" fmla="*/ 2195938 w 11909500"/>
              <a:gd name="connsiteY5" fmla="*/ 0 h 1000350"/>
              <a:gd name="connsiteX6" fmla="*/ 2529601 w 11909500"/>
              <a:gd name="connsiteY6" fmla="*/ 0 h 1000350"/>
              <a:gd name="connsiteX7" fmla="*/ 3210545 w 11909500"/>
              <a:gd name="connsiteY7" fmla="*/ 0 h 1000350"/>
              <a:gd name="connsiteX8" fmla="*/ 4123010 w 11909500"/>
              <a:gd name="connsiteY8" fmla="*/ 0 h 1000350"/>
              <a:gd name="connsiteX9" fmla="*/ 4803954 w 11909500"/>
              <a:gd name="connsiteY9" fmla="*/ 0 h 1000350"/>
              <a:gd name="connsiteX10" fmla="*/ 5600659 w 11909500"/>
              <a:gd name="connsiteY10" fmla="*/ 0 h 1000350"/>
              <a:gd name="connsiteX11" fmla="*/ 6165843 w 11909500"/>
              <a:gd name="connsiteY11" fmla="*/ 0 h 1000350"/>
              <a:gd name="connsiteX12" fmla="*/ 6962547 w 11909500"/>
              <a:gd name="connsiteY12" fmla="*/ 0 h 1000350"/>
              <a:gd name="connsiteX13" fmla="*/ 7296210 w 11909500"/>
              <a:gd name="connsiteY13" fmla="*/ 0 h 1000350"/>
              <a:gd name="connsiteX14" fmla="*/ 7629873 w 11909500"/>
              <a:gd name="connsiteY14" fmla="*/ 0 h 1000350"/>
              <a:gd name="connsiteX15" fmla="*/ 8426577 w 11909500"/>
              <a:gd name="connsiteY15" fmla="*/ 0 h 1000350"/>
              <a:gd name="connsiteX16" fmla="*/ 9107521 w 11909500"/>
              <a:gd name="connsiteY16" fmla="*/ 0 h 1000350"/>
              <a:gd name="connsiteX17" fmla="*/ 9441184 w 11909500"/>
              <a:gd name="connsiteY17" fmla="*/ 0 h 1000350"/>
              <a:gd name="connsiteX18" fmla="*/ 10237889 w 11909500"/>
              <a:gd name="connsiteY18" fmla="*/ 0 h 1000350"/>
              <a:gd name="connsiteX19" fmla="*/ 10687312 w 11909500"/>
              <a:gd name="connsiteY19" fmla="*/ 0 h 1000350"/>
              <a:gd name="connsiteX20" fmla="*/ 11742775 w 11909500"/>
              <a:gd name="connsiteY20" fmla="*/ 0 h 1000350"/>
              <a:gd name="connsiteX21" fmla="*/ 11909500 w 11909500"/>
              <a:gd name="connsiteY21" fmla="*/ 166725 h 1000350"/>
              <a:gd name="connsiteX22" fmla="*/ 11909500 w 11909500"/>
              <a:gd name="connsiteY22" fmla="*/ 833625 h 1000350"/>
              <a:gd name="connsiteX23" fmla="*/ 11742775 w 11909500"/>
              <a:gd name="connsiteY23" fmla="*/ 1000350 h 1000350"/>
              <a:gd name="connsiteX24" fmla="*/ 11409112 w 11909500"/>
              <a:gd name="connsiteY24" fmla="*/ 1000350 h 1000350"/>
              <a:gd name="connsiteX25" fmla="*/ 10728168 w 11909500"/>
              <a:gd name="connsiteY25" fmla="*/ 1000350 h 1000350"/>
              <a:gd name="connsiteX26" fmla="*/ 10394506 w 11909500"/>
              <a:gd name="connsiteY26" fmla="*/ 1000350 h 1000350"/>
              <a:gd name="connsiteX27" fmla="*/ 9597801 w 11909500"/>
              <a:gd name="connsiteY27" fmla="*/ 1000350 h 1000350"/>
              <a:gd name="connsiteX28" fmla="*/ 9032617 w 11909500"/>
              <a:gd name="connsiteY28" fmla="*/ 1000350 h 1000350"/>
              <a:gd name="connsiteX29" fmla="*/ 8120152 w 11909500"/>
              <a:gd name="connsiteY29" fmla="*/ 1000350 h 1000350"/>
              <a:gd name="connsiteX30" fmla="*/ 7439208 w 11909500"/>
              <a:gd name="connsiteY30" fmla="*/ 1000350 h 1000350"/>
              <a:gd name="connsiteX31" fmla="*/ 6642504 w 11909500"/>
              <a:gd name="connsiteY31" fmla="*/ 1000350 h 1000350"/>
              <a:gd name="connsiteX32" fmla="*/ 6193080 w 11909500"/>
              <a:gd name="connsiteY32" fmla="*/ 1000350 h 1000350"/>
              <a:gd name="connsiteX33" fmla="*/ 5396376 w 11909500"/>
              <a:gd name="connsiteY33" fmla="*/ 1000350 h 1000350"/>
              <a:gd name="connsiteX34" fmla="*/ 4483911 w 11909500"/>
              <a:gd name="connsiteY34" fmla="*/ 1000350 h 1000350"/>
              <a:gd name="connsiteX35" fmla="*/ 4034488 w 11909500"/>
              <a:gd name="connsiteY35" fmla="*/ 1000350 h 1000350"/>
              <a:gd name="connsiteX36" fmla="*/ 3469304 w 11909500"/>
              <a:gd name="connsiteY36" fmla="*/ 1000350 h 1000350"/>
              <a:gd name="connsiteX37" fmla="*/ 3019881 w 11909500"/>
              <a:gd name="connsiteY37" fmla="*/ 1000350 h 1000350"/>
              <a:gd name="connsiteX38" fmla="*/ 2338937 w 11909500"/>
              <a:gd name="connsiteY38" fmla="*/ 1000350 h 1000350"/>
              <a:gd name="connsiteX39" fmla="*/ 1426472 w 11909500"/>
              <a:gd name="connsiteY39" fmla="*/ 1000350 h 1000350"/>
              <a:gd name="connsiteX40" fmla="*/ 977048 w 11909500"/>
              <a:gd name="connsiteY40" fmla="*/ 1000350 h 1000350"/>
              <a:gd name="connsiteX41" fmla="*/ 166725 w 11909500"/>
              <a:gd name="connsiteY41" fmla="*/ 1000350 h 1000350"/>
              <a:gd name="connsiteX42" fmla="*/ 0 w 11909500"/>
              <a:gd name="connsiteY42" fmla="*/ 833625 h 1000350"/>
              <a:gd name="connsiteX43" fmla="*/ 0 w 11909500"/>
              <a:gd name="connsiteY43" fmla="*/ 166725 h 10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909500" h="1000350" fill="none" extrusionOk="0">
                <a:moveTo>
                  <a:pt x="0" y="166725"/>
                </a:moveTo>
                <a:cubicBezTo>
                  <a:pt x="5679" y="74891"/>
                  <a:pt x="84725" y="10289"/>
                  <a:pt x="166725" y="0"/>
                </a:cubicBezTo>
                <a:cubicBezTo>
                  <a:pt x="423930" y="-4899"/>
                  <a:pt x="508276" y="16480"/>
                  <a:pt x="731909" y="0"/>
                </a:cubicBezTo>
                <a:cubicBezTo>
                  <a:pt x="955542" y="-16480"/>
                  <a:pt x="905279" y="10305"/>
                  <a:pt x="1065571" y="0"/>
                </a:cubicBezTo>
                <a:cubicBezTo>
                  <a:pt x="1225863" y="-10305"/>
                  <a:pt x="1387758" y="-18891"/>
                  <a:pt x="1514994" y="0"/>
                </a:cubicBezTo>
                <a:cubicBezTo>
                  <a:pt x="1642230" y="18891"/>
                  <a:pt x="1926307" y="30824"/>
                  <a:pt x="2195938" y="0"/>
                </a:cubicBezTo>
                <a:cubicBezTo>
                  <a:pt x="2465569" y="-30824"/>
                  <a:pt x="2374918" y="4490"/>
                  <a:pt x="2529601" y="0"/>
                </a:cubicBezTo>
                <a:cubicBezTo>
                  <a:pt x="2684284" y="-4490"/>
                  <a:pt x="3003729" y="-27352"/>
                  <a:pt x="3210545" y="0"/>
                </a:cubicBezTo>
                <a:cubicBezTo>
                  <a:pt x="3417361" y="27352"/>
                  <a:pt x="3860118" y="44002"/>
                  <a:pt x="4123010" y="0"/>
                </a:cubicBezTo>
                <a:cubicBezTo>
                  <a:pt x="4385902" y="-44002"/>
                  <a:pt x="4641360" y="-21428"/>
                  <a:pt x="4803954" y="0"/>
                </a:cubicBezTo>
                <a:cubicBezTo>
                  <a:pt x="4966548" y="21428"/>
                  <a:pt x="5267652" y="20026"/>
                  <a:pt x="5600659" y="0"/>
                </a:cubicBezTo>
                <a:cubicBezTo>
                  <a:pt x="5933667" y="-20026"/>
                  <a:pt x="5923680" y="-2247"/>
                  <a:pt x="6165843" y="0"/>
                </a:cubicBezTo>
                <a:cubicBezTo>
                  <a:pt x="6408006" y="2247"/>
                  <a:pt x="6793971" y="-30444"/>
                  <a:pt x="6962547" y="0"/>
                </a:cubicBezTo>
                <a:cubicBezTo>
                  <a:pt x="7131123" y="30444"/>
                  <a:pt x="7210416" y="-14812"/>
                  <a:pt x="7296210" y="0"/>
                </a:cubicBezTo>
                <a:cubicBezTo>
                  <a:pt x="7382004" y="14812"/>
                  <a:pt x="7509724" y="-3730"/>
                  <a:pt x="7629873" y="0"/>
                </a:cubicBezTo>
                <a:cubicBezTo>
                  <a:pt x="7750022" y="3730"/>
                  <a:pt x="8257101" y="-317"/>
                  <a:pt x="8426577" y="0"/>
                </a:cubicBezTo>
                <a:cubicBezTo>
                  <a:pt x="8596053" y="317"/>
                  <a:pt x="8774498" y="4601"/>
                  <a:pt x="9107521" y="0"/>
                </a:cubicBezTo>
                <a:cubicBezTo>
                  <a:pt x="9440544" y="-4601"/>
                  <a:pt x="9282303" y="12442"/>
                  <a:pt x="9441184" y="0"/>
                </a:cubicBezTo>
                <a:cubicBezTo>
                  <a:pt x="9600065" y="-12442"/>
                  <a:pt x="10066808" y="14356"/>
                  <a:pt x="10237889" y="0"/>
                </a:cubicBezTo>
                <a:cubicBezTo>
                  <a:pt x="10408971" y="-14356"/>
                  <a:pt x="10543982" y="-3166"/>
                  <a:pt x="10687312" y="0"/>
                </a:cubicBezTo>
                <a:cubicBezTo>
                  <a:pt x="10830642" y="3166"/>
                  <a:pt x="11493659" y="-38452"/>
                  <a:pt x="11742775" y="0"/>
                </a:cubicBezTo>
                <a:cubicBezTo>
                  <a:pt x="11837736" y="-11092"/>
                  <a:pt x="11894326" y="76211"/>
                  <a:pt x="11909500" y="166725"/>
                </a:cubicBezTo>
                <a:cubicBezTo>
                  <a:pt x="11921019" y="424035"/>
                  <a:pt x="11938632" y="517072"/>
                  <a:pt x="11909500" y="833625"/>
                </a:cubicBezTo>
                <a:cubicBezTo>
                  <a:pt x="11903734" y="931456"/>
                  <a:pt x="11840046" y="1002608"/>
                  <a:pt x="11742775" y="1000350"/>
                </a:cubicBezTo>
                <a:cubicBezTo>
                  <a:pt x="11659186" y="998506"/>
                  <a:pt x="11503036" y="1016251"/>
                  <a:pt x="11409112" y="1000350"/>
                </a:cubicBezTo>
                <a:cubicBezTo>
                  <a:pt x="11315188" y="984449"/>
                  <a:pt x="10934948" y="1012854"/>
                  <a:pt x="10728168" y="1000350"/>
                </a:cubicBezTo>
                <a:cubicBezTo>
                  <a:pt x="10521388" y="987846"/>
                  <a:pt x="10529033" y="995115"/>
                  <a:pt x="10394506" y="1000350"/>
                </a:cubicBezTo>
                <a:cubicBezTo>
                  <a:pt x="10259979" y="1005585"/>
                  <a:pt x="9849926" y="1010267"/>
                  <a:pt x="9597801" y="1000350"/>
                </a:cubicBezTo>
                <a:cubicBezTo>
                  <a:pt x="9345677" y="990433"/>
                  <a:pt x="9153434" y="989952"/>
                  <a:pt x="9032617" y="1000350"/>
                </a:cubicBezTo>
                <a:cubicBezTo>
                  <a:pt x="8911800" y="1010748"/>
                  <a:pt x="8320904" y="988612"/>
                  <a:pt x="8120152" y="1000350"/>
                </a:cubicBezTo>
                <a:cubicBezTo>
                  <a:pt x="7919401" y="1012088"/>
                  <a:pt x="7689290" y="982941"/>
                  <a:pt x="7439208" y="1000350"/>
                </a:cubicBezTo>
                <a:cubicBezTo>
                  <a:pt x="7189126" y="1017759"/>
                  <a:pt x="6873922" y="1015514"/>
                  <a:pt x="6642504" y="1000350"/>
                </a:cubicBezTo>
                <a:cubicBezTo>
                  <a:pt x="6411086" y="985186"/>
                  <a:pt x="6350084" y="985801"/>
                  <a:pt x="6193080" y="1000350"/>
                </a:cubicBezTo>
                <a:cubicBezTo>
                  <a:pt x="6036076" y="1014899"/>
                  <a:pt x="5633223" y="982040"/>
                  <a:pt x="5396376" y="1000350"/>
                </a:cubicBezTo>
                <a:cubicBezTo>
                  <a:pt x="5159529" y="1018660"/>
                  <a:pt x="4885780" y="1032008"/>
                  <a:pt x="4483911" y="1000350"/>
                </a:cubicBezTo>
                <a:cubicBezTo>
                  <a:pt x="4082043" y="968692"/>
                  <a:pt x="4124780" y="1011432"/>
                  <a:pt x="4034488" y="1000350"/>
                </a:cubicBezTo>
                <a:cubicBezTo>
                  <a:pt x="3944196" y="989268"/>
                  <a:pt x="3589637" y="1025782"/>
                  <a:pt x="3469304" y="1000350"/>
                </a:cubicBezTo>
                <a:cubicBezTo>
                  <a:pt x="3348971" y="974918"/>
                  <a:pt x="3193882" y="1003446"/>
                  <a:pt x="3019881" y="1000350"/>
                </a:cubicBezTo>
                <a:cubicBezTo>
                  <a:pt x="2845880" y="997254"/>
                  <a:pt x="2590410" y="979998"/>
                  <a:pt x="2338937" y="1000350"/>
                </a:cubicBezTo>
                <a:cubicBezTo>
                  <a:pt x="2087464" y="1020702"/>
                  <a:pt x="1629244" y="1029720"/>
                  <a:pt x="1426472" y="1000350"/>
                </a:cubicBezTo>
                <a:cubicBezTo>
                  <a:pt x="1223701" y="970980"/>
                  <a:pt x="1137594" y="1020925"/>
                  <a:pt x="977048" y="1000350"/>
                </a:cubicBezTo>
                <a:cubicBezTo>
                  <a:pt x="816502" y="979775"/>
                  <a:pt x="427100" y="1021239"/>
                  <a:pt x="166725" y="1000350"/>
                </a:cubicBezTo>
                <a:cubicBezTo>
                  <a:pt x="71426" y="1002861"/>
                  <a:pt x="18648" y="929353"/>
                  <a:pt x="0" y="833625"/>
                </a:cubicBezTo>
                <a:cubicBezTo>
                  <a:pt x="-16357" y="526018"/>
                  <a:pt x="13474" y="390747"/>
                  <a:pt x="0" y="166725"/>
                </a:cubicBezTo>
                <a:close/>
              </a:path>
              <a:path w="11909500" h="1000350" stroke="0" extrusionOk="0">
                <a:moveTo>
                  <a:pt x="0" y="166725"/>
                </a:moveTo>
                <a:cubicBezTo>
                  <a:pt x="3479" y="75898"/>
                  <a:pt x="73910" y="-4234"/>
                  <a:pt x="166725" y="0"/>
                </a:cubicBezTo>
                <a:cubicBezTo>
                  <a:pt x="309230" y="17619"/>
                  <a:pt x="411148" y="14804"/>
                  <a:pt x="616148" y="0"/>
                </a:cubicBezTo>
                <a:cubicBezTo>
                  <a:pt x="821148" y="-14804"/>
                  <a:pt x="898309" y="4777"/>
                  <a:pt x="1065571" y="0"/>
                </a:cubicBezTo>
                <a:cubicBezTo>
                  <a:pt x="1232833" y="-4777"/>
                  <a:pt x="1530368" y="-7657"/>
                  <a:pt x="1862276" y="0"/>
                </a:cubicBezTo>
                <a:cubicBezTo>
                  <a:pt x="2194185" y="7657"/>
                  <a:pt x="2538868" y="26677"/>
                  <a:pt x="2774741" y="0"/>
                </a:cubicBezTo>
                <a:cubicBezTo>
                  <a:pt x="3010615" y="-26677"/>
                  <a:pt x="3309263" y="-21950"/>
                  <a:pt x="3455685" y="0"/>
                </a:cubicBezTo>
                <a:cubicBezTo>
                  <a:pt x="3602107" y="21950"/>
                  <a:pt x="3893561" y="23458"/>
                  <a:pt x="4020869" y="0"/>
                </a:cubicBezTo>
                <a:cubicBezTo>
                  <a:pt x="4148177" y="-23458"/>
                  <a:pt x="4256485" y="9810"/>
                  <a:pt x="4354531" y="0"/>
                </a:cubicBezTo>
                <a:cubicBezTo>
                  <a:pt x="4452577" y="-9810"/>
                  <a:pt x="4734229" y="-31543"/>
                  <a:pt x="5035475" y="0"/>
                </a:cubicBezTo>
                <a:cubicBezTo>
                  <a:pt x="5336721" y="31543"/>
                  <a:pt x="5419385" y="22068"/>
                  <a:pt x="5716420" y="0"/>
                </a:cubicBezTo>
                <a:cubicBezTo>
                  <a:pt x="6013455" y="-22068"/>
                  <a:pt x="6045911" y="-17192"/>
                  <a:pt x="6165843" y="0"/>
                </a:cubicBezTo>
                <a:cubicBezTo>
                  <a:pt x="6285775" y="17192"/>
                  <a:pt x="6360510" y="7365"/>
                  <a:pt x="6499505" y="0"/>
                </a:cubicBezTo>
                <a:cubicBezTo>
                  <a:pt x="6638500" y="-7365"/>
                  <a:pt x="6704329" y="-7079"/>
                  <a:pt x="6833168" y="0"/>
                </a:cubicBezTo>
                <a:cubicBezTo>
                  <a:pt x="6962007" y="7079"/>
                  <a:pt x="7381627" y="40282"/>
                  <a:pt x="7745633" y="0"/>
                </a:cubicBezTo>
                <a:cubicBezTo>
                  <a:pt x="8109639" y="-40282"/>
                  <a:pt x="8180384" y="18007"/>
                  <a:pt x="8310817" y="0"/>
                </a:cubicBezTo>
                <a:cubicBezTo>
                  <a:pt x="8441250" y="-18007"/>
                  <a:pt x="8654155" y="-15148"/>
                  <a:pt x="8760240" y="0"/>
                </a:cubicBezTo>
                <a:cubicBezTo>
                  <a:pt x="8866325" y="15148"/>
                  <a:pt x="9105899" y="15655"/>
                  <a:pt x="9441184" y="0"/>
                </a:cubicBezTo>
                <a:cubicBezTo>
                  <a:pt x="9776469" y="-15655"/>
                  <a:pt x="9837740" y="18870"/>
                  <a:pt x="10006368" y="0"/>
                </a:cubicBezTo>
                <a:cubicBezTo>
                  <a:pt x="10174996" y="-18870"/>
                  <a:pt x="10174201" y="-1320"/>
                  <a:pt x="10340030" y="0"/>
                </a:cubicBezTo>
                <a:cubicBezTo>
                  <a:pt x="10505859" y="1320"/>
                  <a:pt x="10804344" y="-31851"/>
                  <a:pt x="11136735" y="0"/>
                </a:cubicBezTo>
                <a:cubicBezTo>
                  <a:pt x="11469127" y="31851"/>
                  <a:pt x="11445164" y="2250"/>
                  <a:pt x="11742775" y="0"/>
                </a:cubicBezTo>
                <a:cubicBezTo>
                  <a:pt x="11831130" y="-5631"/>
                  <a:pt x="11896919" y="85245"/>
                  <a:pt x="11909500" y="166725"/>
                </a:cubicBezTo>
                <a:cubicBezTo>
                  <a:pt x="11920723" y="322258"/>
                  <a:pt x="11927416" y="567602"/>
                  <a:pt x="11909500" y="833625"/>
                </a:cubicBezTo>
                <a:cubicBezTo>
                  <a:pt x="11902472" y="919771"/>
                  <a:pt x="11836922" y="1000168"/>
                  <a:pt x="11742775" y="1000350"/>
                </a:cubicBezTo>
                <a:cubicBezTo>
                  <a:pt x="11390259" y="989408"/>
                  <a:pt x="11295959" y="964796"/>
                  <a:pt x="10946070" y="1000350"/>
                </a:cubicBezTo>
                <a:cubicBezTo>
                  <a:pt x="10596182" y="1035904"/>
                  <a:pt x="10571054" y="973228"/>
                  <a:pt x="10380887" y="1000350"/>
                </a:cubicBezTo>
                <a:cubicBezTo>
                  <a:pt x="10190720" y="1027472"/>
                  <a:pt x="9845015" y="993586"/>
                  <a:pt x="9584182" y="1000350"/>
                </a:cubicBezTo>
                <a:cubicBezTo>
                  <a:pt x="9323349" y="1007114"/>
                  <a:pt x="9157091" y="1019974"/>
                  <a:pt x="9018999" y="1000350"/>
                </a:cubicBezTo>
                <a:cubicBezTo>
                  <a:pt x="8880907" y="980726"/>
                  <a:pt x="8450032" y="1016670"/>
                  <a:pt x="8106533" y="1000350"/>
                </a:cubicBezTo>
                <a:cubicBezTo>
                  <a:pt x="7763034" y="984030"/>
                  <a:pt x="7917076" y="992976"/>
                  <a:pt x="7772871" y="1000350"/>
                </a:cubicBezTo>
                <a:cubicBezTo>
                  <a:pt x="7628666" y="1007724"/>
                  <a:pt x="7530164" y="996500"/>
                  <a:pt x="7323448" y="1000350"/>
                </a:cubicBezTo>
                <a:cubicBezTo>
                  <a:pt x="7116732" y="1004200"/>
                  <a:pt x="6829114" y="981497"/>
                  <a:pt x="6642504" y="1000350"/>
                </a:cubicBezTo>
                <a:cubicBezTo>
                  <a:pt x="6455894" y="1019203"/>
                  <a:pt x="6269422" y="1025342"/>
                  <a:pt x="6077320" y="1000350"/>
                </a:cubicBezTo>
                <a:cubicBezTo>
                  <a:pt x="5885218" y="975358"/>
                  <a:pt x="5740701" y="992120"/>
                  <a:pt x="5627897" y="1000350"/>
                </a:cubicBezTo>
                <a:cubicBezTo>
                  <a:pt x="5515093" y="1008580"/>
                  <a:pt x="5051344" y="970767"/>
                  <a:pt x="4715432" y="1000350"/>
                </a:cubicBezTo>
                <a:cubicBezTo>
                  <a:pt x="4379520" y="1029933"/>
                  <a:pt x="4509368" y="995591"/>
                  <a:pt x="4381769" y="1000350"/>
                </a:cubicBezTo>
                <a:cubicBezTo>
                  <a:pt x="4254170" y="1005109"/>
                  <a:pt x="4134828" y="1018924"/>
                  <a:pt x="3932346" y="1000350"/>
                </a:cubicBezTo>
                <a:cubicBezTo>
                  <a:pt x="3729864" y="981776"/>
                  <a:pt x="3720872" y="991799"/>
                  <a:pt x="3598683" y="1000350"/>
                </a:cubicBezTo>
                <a:cubicBezTo>
                  <a:pt x="3476494" y="1008901"/>
                  <a:pt x="3014493" y="996229"/>
                  <a:pt x="2801979" y="1000350"/>
                </a:cubicBezTo>
                <a:cubicBezTo>
                  <a:pt x="2589465" y="1004471"/>
                  <a:pt x="2099494" y="1040999"/>
                  <a:pt x="1889514" y="1000350"/>
                </a:cubicBezTo>
                <a:cubicBezTo>
                  <a:pt x="1679535" y="959701"/>
                  <a:pt x="1647901" y="985411"/>
                  <a:pt x="1555851" y="1000350"/>
                </a:cubicBezTo>
                <a:cubicBezTo>
                  <a:pt x="1463801" y="1015289"/>
                  <a:pt x="1284620" y="1009845"/>
                  <a:pt x="1106428" y="1000350"/>
                </a:cubicBezTo>
                <a:cubicBezTo>
                  <a:pt x="928236" y="990855"/>
                  <a:pt x="364171" y="974131"/>
                  <a:pt x="166725" y="1000350"/>
                </a:cubicBezTo>
                <a:cubicBezTo>
                  <a:pt x="65706" y="1014844"/>
                  <a:pt x="-17888" y="919296"/>
                  <a:pt x="0" y="833625"/>
                </a:cubicBezTo>
                <a:cubicBezTo>
                  <a:pt x="29089" y="514358"/>
                  <a:pt x="-21520" y="375804"/>
                  <a:pt x="0" y="166725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 sát và nhận xét về lớp bao phủ cơ thể và cách di chuyển của con vật trong các hình sau đây.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F6F8CF-5998-478A-A5EA-12BD1736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1309687"/>
            <a:ext cx="6838950" cy="2105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90CDD0-931B-4E5A-8AB2-78E479DA0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347787"/>
            <a:ext cx="2324100" cy="1971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75F44-A6D9-45A8-BC3F-88A5E74F0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3567112"/>
            <a:ext cx="4533900" cy="2009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B5D9E0-7022-4460-B370-15936221E0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475" y="3614737"/>
            <a:ext cx="69246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42E78-7738-416C-BDA6-79EC4D527221}"/>
              </a:ext>
            </a:extLst>
          </p:cNvPr>
          <p:cNvSpPr txBox="1"/>
          <p:nvPr/>
        </p:nvSpPr>
        <p:spPr>
          <a:xfrm>
            <a:off x="3324225" y="168885"/>
            <a:ext cx="5895974" cy="646331"/>
          </a:xfrm>
          <a:custGeom>
            <a:avLst/>
            <a:gdLst>
              <a:gd name="connsiteX0" fmla="*/ 0 w 5895974"/>
              <a:gd name="connsiteY0" fmla="*/ 0 h 646331"/>
              <a:gd name="connsiteX1" fmla="*/ 707517 w 5895974"/>
              <a:gd name="connsiteY1" fmla="*/ 0 h 646331"/>
              <a:gd name="connsiteX2" fmla="*/ 1238155 w 5895974"/>
              <a:gd name="connsiteY2" fmla="*/ 0 h 646331"/>
              <a:gd name="connsiteX3" fmla="*/ 1945671 w 5895974"/>
              <a:gd name="connsiteY3" fmla="*/ 0 h 646331"/>
              <a:gd name="connsiteX4" fmla="*/ 2476309 w 5895974"/>
              <a:gd name="connsiteY4" fmla="*/ 0 h 646331"/>
              <a:gd name="connsiteX5" fmla="*/ 3006947 w 5895974"/>
              <a:gd name="connsiteY5" fmla="*/ 0 h 646331"/>
              <a:gd name="connsiteX6" fmla="*/ 3596544 w 5895974"/>
              <a:gd name="connsiteY6" fmla="*/ 0 h 646331"/>
              <a:gd name="connsiteX7" fmla="*/ 4127182 w 5895974"/>
              <a:gd name="connsiteY7" fmla="*/ 0 h 646331"/>
              <a:gd name="connsiteX8" fmla="*/ 4657819 w 5895974"/>
              <a:gd name="connsiteY8" fmla="*/ 0 h 646331"/>
              <a:gd name="connsiteX9" fmla="*/ 5306377 w 5895974"/>
              <a:gd name="connsiteY9" fmla="*/ 0 h 646331"/>
              <a:gd name="connsiteX10" fmla="*/ 5895974 w 5895974"/>
              <a:gd name="connsiteY10" fmla="*/ 0 h 646331"/>
              <a:gd name="connsiteX11" fmla="*/ 5895974 w 5895974"/>
              <a:gd name="connsiteY11" fmla="*/ 336092 h 646331"/>
              <a:gd name="connsiteX12" fmla="*/ 5895974 w 5895974"/>
              <a:gd name="connsiteY12" fmla="*/ 646331 h 646331"/>
              <a:gd name="connsiteX13" fmla="*/ 5306377 w 5895974"/>
              <a:gd name="connsiteY13" fmla="*/ 646331 h 646331"/>
              <a:gd name="connsiteX14" fmla="*/ 4598860 w 5895974"/>
              <a:gd name="connsiteY14" fmla="*/ 646331 h 646331"/>
              <a:gd name="connsiteX15" fmla="*/ 4127182 w 5895974"/>
              <a:gd name="connsiteY15" fmla="*/ 646331 h 646331"/>
              <a:gd name="connsiteX16" fmla="*/ 3596544 w 5895974"/>
              <a:gd name="connsiteY16" fmla="*/ 646331 h 646331"/>
              <a:gd name="connsiteX17" fmla="*/ 2889027 w 5895974"/>
              <a:gd name="connsiteY17" fmla="*/ 646331 h 646331"/>
              <a:gd name="connsiteX18" fmla="*/ 2181510 w 5895974"/>
              <a:gd name="connsiteY18" fmla="*/ 646331 h 646331"/>
              <a:gd name="connsiteX19" fmla="*/ 1768792 w 5895974"/>
              <a:gd name="connsiteY19" fmla="*/ 646331 h 646331"/>
              <a:gd name="connsiteX20" fmla="*/ 1120235 w 5895974"/>
              <a:gd name="connsiteY20" fmla="*/ 646331 h 646331"/>
              <a:gd name="connsiteX21" fmla="*/ 648557 w 5895974"/>
              <a:gd name="connsiteY21" fmla="*/ 646331 h 646331"/>
              <a:gd name="connsiteX22" fmla="*/ 0 w 5895974"/>
              <a:gd name="connsiteY22" fmla="*/ 646331 h 646331"/>
              <a:gd name="connsiteX23" fmla="*/ 0 w 5895974"/>
              <a:gd name="connsiteY23" fmla="*/ 310239 h 646331"/>
              <a:gd name="connsiteX24" fmla="*/ 0 w 5895974"/>
              <a:gd name="connsiteY2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95974" h="646331" fill="none" extrusionOk="0">
                <a:moveTo>
                  <a:pt x="0" y="0"/>
                </a:moveTo>
                <a:cubicBezTo>
                  <a:pt x="346893" y="-39430"/>
                  <a:pt x="374617" y="9906"/>
                  <a:pt x="707517" y="0"/>
                </a:cubicBezTo>
                <a:cubicBezTo>
                  <a:pt x="1040417" y="-9906"/>
                  <a:pt x="998240" y="21005"/>
                  <a:pt x="1238155" y="0"/>
                </a:cubicBezTo>
                <a:cubicBezTo>
                  <a:pt x="1478070" y="-21005"/>
                  <a:pt x="1765326" y="36297"/>
                  <a:pt x="1945671" y="0"/>
                </a:cubicBezTo>
                <a:cubicBezTo>
                  <a:pt x="2126016" y="-36297"/>
                  <a:pt x="2300385" y="22134"/>
                  <a:pt x="2476309" y="0"/>
                </a:cubicBezTo>
                <a:cubicBezTo>
                  <a:pt x="2652233" y="-22134"/>
                  <a:pt x="2819566" y="43202"/>
                  <a:pt x="3006947" y="0"/>
                </a:cubicBezTo>
                <a:cubicBezTo>
                  <a:pt x="3194328" y="-43202"/>
                  <a:pt x="3352131" y="64699"/>
                  <a:pt x="3596544" y="0"/>
                </a:cubicBezTo>
                <a:cubicBezTo>
                  <a:pt x="3840957" y="-64699"/>
                  <a:pt x="3979625" y="63339"/>
                  <a:pt x="4127182" y="0"/>
                </a:cubicBezTo>
                <a:cubicBezTo>
                  <a:pt x="4274739" y="-63339"/>
                  <a:pt x="4503465" y="31906"/>
                  <a:pt x="4657819" y="0"/>
                </a:cubicBezTo>
                <a:cubicBezTo>
                  <a:pt x="4812173" y="-31906"/>
                  <a:pt x="5010565" y="37324"/>
                  <a:pt x="5306377" y="0"/>
                </a:cubicBezTo>
                <a:cubicBezTo>
                  <a:pt x="5602189" y="-37324"/>
                  <a:pt x="5637660" y="7311"/>
                  <a:pt x="5895974" y="0"/>
                </a:cubicBezTo>
                <a:cubicBezTo>
                  <a:pt x="5908608" y="144509"/>
                  <a:pt x="5866790" y="204347"/>
                  <a:pt x="5895974" y="336092"/>
                </a:cubicBezTo>
                <a:cubicBezTo>
                  <a:pt x="5925158" y="467837"/>
                  <a:pt x="5894833" y="535169"/>
                  <a:pt x="5895974" y="646331"/>
                </a:cubicBezTo>
                <a:cubicBezTo>
                  <a:pt x="5750703" y="656030"/>
                  <a:pt x="5496173" y="606471"/>
                  <a:pt x="5306377" y="646331"/>
                </a:cubicBezTo>
                <a:cubicBezTo>
                  <a:pt x="5116581" y="686191"/>
                  <a:pt x="4862150" y="609124"/>
                  <a:pt x="4598860" y="646331"/>
                </a:cubicBezTo>
                <a:cubicBezTo>
                  <a:pt x="4335570" y="683538"/>
                  <a:pt x="4360565" y="646036"/>
                  <a:pt x="4127182" y="646331"/>
                </a:cubicBezTo>
                <a:cubicBezTo>
                  <a:pt x="3893799" y="646626"/>
                  <a:pt x="3765620" y="619974"/>
                  <a:pt x="3596544" y="646331"/>
                </a:cubicBezTo>
                <a:cubicBezTo>
                  <a:pt x="3427468" y="672688"/>
                  <a:pt x="3061414" y="625711"/>
                  <a:pt x="2889027" y="646331"/>
                </a:cubicBezTo>
                <a:cubicBezTo>
                  <a:pt x="2716640" y="666951"/>
                  <a:pt x="2418961" y="577376"/>
                  <a:pt x="2181510" y="646331"/>
                </a:cubicBezTo>
                <a:cubicBezTo>
                  <a:pt x="1944059" y="715286"/>
                  <a:pt x="1941021" y="609962"/>
                  <a:pt x="1768792" y="646331"/>
                </a:cubicBezTo>
                <a:cubicBezTo>
                  <a:pt x="1596563" y="682700"/>
                  <a:pt x="1429617" y="606259"/>
                  <a:pt x="1120235" y="646331"/>
                </a:cubicBezTo>
                <a:cubicBezTo>
                  <a:pt x="810853" y="686403"/>
                  <a:pt x="870016" y="643130"/>
                  <a:pt x="648557" y="646331"/>
                </a:cubicBezTo>
                <a:cubicBezTo>
                  <a:pt x="427098" y="649532"/>
                  <a:pt x="133623" y="578833"/>
                  <a:pt x="0" y="646331"/>
                </a:cubicBezTo>
                <a:cubicBezTo>
                  <a:pt x="-35838" y="503386"/>
                  <a:pt x="8747" y="391387"/>
                  <a:pt x="0" y="310239"/>
                </a:cubicBezTo>
                <a:cubicBezTo>
                  <a:pt x="-8747" y="229091"/>
                  <a:pt x="35190" y="62169"/>
                  <a:pt x="0" y="0"/>
                </a:cubicBezTo>
                <a:close/>
              </a:path>
              <a:path w="5895974" h="646331" stroke="0" extrusionOk="0">
                <a:moveTo>
                  <a:pt x="0" y="0"/>
                </a:moveTo>
                <a:cubicBezTo>
                  <a:pt x="133683" y="-1354"/>
                  <a:pt x="360719" y="9985"/>
                  <a:pt x="471678" y="0"/>
                </a:cubicBezTo>
                <a:cubicBezTo>
                  <a:pt x="582637" y="-9985"/>
                  <a:pt x="884618" y="30240"/>
                  <a:pt x="1179195" y="0"/>
                </a:cubicBezTo>
                <a:cubicBezTo>
                  <a:pt x="1473772" y="-30240"/>
                  <a:pt x="1547900" y="19504"/>
                  <a:pt x="1650873" y="0"/>
                </a:cubicBezTo>
                <a:cubicBezTo>
                  <a:pt x="1753846" y="-19504"/>
                  <a:pt x="2141624" y="20204"/>
                  <a:pt x="2358390" y="0"/>
                </a:cubicBezTo>
                <a:cubicBezTo>
                  <a:pt x="2575156" y="-20204"/>
                  <a:pt x="2672073" y="36709"/>
                  <a:pt x="2771108" y="0"/>
                </a:cubicBezTo>
                <a:cubicBezTo>
                  <a:pt x="2870143" y="-36709"/>
                  <a:pt x="3146430" y="53293"/>
                  <a:pt x="3301745" y="0"/>
                </a:cubicBezTo>
                <a:cubicBezTo>
                  <a:pt x="3457060" y="-53293"/>
                  <a:pt x="3710292" y="15272"/>
                  <a:pt x="3832383" y="0"/>
                </a:cubicBezTo>
                <a:cubicBezTo>
                  <a:pt x="3954474" y="-15272"/>
                  <a:pt x="4166435" y="63414"/>
                  <a:pt x="4421981" y="0"/>
                </a:cubicBezTo>
                <a:cubicBezTo>
                  <a:pt x="4677527" y="-63414"/>
                  <a:pt x="4750854" y="54679"/>
                  <a:pt x="5011578" y="0"/>
                </a:cubicBezTo>
                <a:cubicBezTo>
                  <a:pt x="5272302" y="-54679"/>
                  <a:pt x="5563986" y="105253"/>
                  <a:pt x="5895974" y="0"/>
                </a:cubicBezTo>
                <a:cubicBezTo>
                  <a:pt x="5930235" y="145951"/>
                  <a:pt x="5863725" y="194420"/>
                  <a:pt x="5895974" y="329629"/>
                </a:cubicBezTo>
                <a:cubicBezTo>
                  <a:pt x="5928223" y="464838"/>
                  <a:pt x="5894032" y="531359"/>
                  <a:pt x="5895974" y="646331"/>
                </a:cubicBezTo>
                <a:cubicBezTo>
                  <a:pt x="5601840" y="652815"/>
                  <a:pt x="5448281" y="622564"/>
                  <a:pt x="5188457" y="646331"/>
                </a:cubicBezTo>
                <a:cubicBezTo>
                  <a:pt x="4928633" y="670098"/>
                  <a:pt x="4952420" y="630868"/>
                  <a:pt x="4775739" y="646331"/>
                </a:cubicBezTo>
                <a:cubicBezTo>
                  <a:pt x="4599058" y="661794"/>
                  <a:pt x="4405839" y="604512"/>
                  <a:pt x="4245101" y="646331"/>
                </a:cubicBezTo>
                <a:cubicBezTo>
                  <a:pt x="4084363" y="688150"/>
                  <a:pt x="3891296" y="600485"/>
                  <a:pt x="3596544" y="646331"/>
                </a:cubicBezTo>
                <a:cubicBezTo>
                  <a:pt x="3301792" y="692177"/>
                  <a:pt x="3119959" y="583975"/>
                  <a:pt x="2889027" y="646331"/>
                </a:cubicBezTo>
                <a:cubicBezTo>
                  <a:pt x="2658095" y="708687"/>
                  <a:pt x="2436846" y="623450"/>
                  <a:pt x="2299430" y="646331"/>
                </a:cubicBezTo>
                <a:cubicBezTo>
                  <a:pt x="2162014" y="669212"/>
                  <a:pt x="1972966" y="609766"/>
                  <a:pt x="1886712" y="646331"/>
                </a:cubicBezTo>
                <a:cubicBezTo>
                  <a:pt x="1800458" y="682896"/>
                  <a:pt x="1535505" y="634754"/>
                  <a:pt x="1356074" y="646331"/>
                </a:cubicBezTo>
                <a:cubicBezTo>
                  <a:pt x="1176643" y="657908"/>
                  <a:pt x="1102856" y="633231"/>
                  <a:pt x="884396" y="646331"/>
                </a:cubicBezTo>
                <a:cubicBezTo>
                  <a:pt x="665936" y="659431"/>
                  <a:pt x="349626" y="600876"/>
                  <a:pt x="0" y="646331"/>
                </a:cubicBezTo>
                <a:cubicBezTo>
                  <a:pt x="-3467" y="527666"/>
                  <a:pt x="34907" y="399529"/>
                  <a:pt x="0" y="323166"/>
                </a:cubicBezTo>
                <a:cubicBezTo>
                  <a:pt x="-34907" y="246803"/>
                  <a:pt x="9218" y="150088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Hoàn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thành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tập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64E02A-9E96-46E0-ABFD-98E8D740E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88860"/>
              </p:ext>
            </p:extLst>
          </p:nvPr>
        </p:nvGraphicFramePr>
        <p:xfrm>
          <a:off x="1666876" y="977900"/>
          <a:ext cx="8467724" cy="47286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42446">
                  <a:extLst>
                    <a:ext uri="{9D8B030D-6E8A-4147-A177-3AD203B41FA5}">
                      <a16:colId xmlns:a16="http://schemas.microsoft.com/office/drawing/2014/main" val="3656818106"/>
                    </a:ext>
                  </a:extLst>
                </a:gridCol>
                <a:gridCol w="2888700">
                  <a:extLst>
                    <a:ext uri="{9D8B030D-6E8A-4147-A177-3AD203B41FA5}">
                      <a16:colId xmlns:a16="http://schemas.microsoft.com/office/drawing/2014/main" val="4000495321"/>
                    </a:ext>
                  </a:extLst>
                </a:gridCol>
                <a:gridCol w="1913118">
                  <a:extLst>
                    <a:ext uri="{9D8B030D-6E8A-4147-A177-3AD203B41FA5}">
                      <a16:colId xmlns:a16="http://schemas.microsoft.com/office/drawing/2014/main" val="1163176581"/>
                    </a:ext>
                  </a:extLst>
                </a:gridCol>
                <a:gridCol w="2323460">
                  <a:extLst>
                    <a:ext uri="{9D8B030D-6E8A-4147-A177-3AD203B41FA5}">
                      <a16:colId xmlns:a16="http://schemas.microsoft.com/office/drawing/2014/main" val="1501876653"/>
                    </a:ext>
                  </a:extLst>
                </a:gridCol>
              </a:tblGrid>
              <a:tr h="696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Tên con vật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Lớp bao phủ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Cách di chuyển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865757181"/>
                  </a:ext>
                </a:extLst>
              </a:tr>
              <a:tr h="2209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cá rô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4078869036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bò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3822119688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tôm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1657491858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chim đại bàng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2957297363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ghẹ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2445205018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hổ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1903973716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gà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4019242916"/>
                  </a:ext>
                </a:extLst>
              </a:tr>
              <a:tr h="2209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rắn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2574758422"/>
                  </a:ext>
                </a:extLst>
              </a:tr>
              <a:tr h="4589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chim sẻ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405581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811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2462" y="1966175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67" y="282177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7A2C55-810B-4152-93C1-C06AC998433A}"/>
              </a:ext>
            </a:extLst>
          </p:cNvPr>
          <p:cNvSpPr/>
          <p:nvPr/>
        </p:nvSpPr>
        <p:spPr>
          <a:xfrm>
            <a:off x="514350" y="352425"/>
            <a:ext cx="11163300" cy="619125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F58284-49A3-4613-8D36-891B1AE59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76298"/>
              </p:ext>
            </p:extLst>
          </p:nvPr>
        </p:nvGraphicFramePr>
        <p:xfrm>
          <a:off x="1647825" y="657225"/>
          <a:ext cx="9163049" cy="54839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52679">
                  <a:extLst>
                    <a:ext uri="{9D8B030D-6E8A-4147-A177-3AD203B41FA5}">
                      <a16:colId xmlns:a16="http://schemas.microsoft.com/office/drawing/2014/main" val="307778561"/>
                    </a:ext>
                  </a:extLst>
                </a:gridCol>
                <a:gridCol w="3125906">
                  <a:extLst>
                    <a:ext uri="{9D8B030D-6E8A-4147-A177-3AD203B41FA5}">
                      <a16:colId xmlns:a16="http://schemas.microsoft.com/office/drawing/2014/main" val="1964145850"/>
                    </a:ext>
                  </a:extLst>
                </a:gridCol>
                <a:gridCol w="2070214">
                  <a:extLst>
                    <a:ext uri="{9D8B030D-6E8A-4147-A177-3AD203B41FA5}">
                      <a16:colId xmlns:a16="http://schemas.microsoft.com/office/drawing/2014/main" val="1764431113"/>
                    </a:ext>
                  </a:extLst>
                </a:gridCol>
                <a:gridCol w="2514250">
                  <a:extLst>
                    <a:ext uri="{9D8B030D-6E8A-4147-A177-3AD203B41FA5}">
                      <a16:colId xmlns:a16="http://schemas.microsoft.com/office/drawing/2014/main" val="948304612"/>
                    </a:ext>
                  </a:extLst>
                </a:gridCol>
              </a:tblGrid>
              <a:tr h="830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Tên con vật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Lớp bao phủ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Cách di chuyển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1957919365"/>
                  </a:ext>
                </a:extLst>
              </a:tr>
              <a:tr h="2643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cá rô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vảy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bơi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149474054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bò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lông mao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đi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2040657870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tôm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vỏ cứng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bơi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3460948484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chim đại bàng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lông vũ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bay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2459618906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ghẹ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vỏ cứng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bơi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3329010078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hổ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lông mao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đi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2165915331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gà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lông vũ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đi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1283907982"/>
                  </a:ext>
                </a:extLst>
              </a:tr>
              <a:tr h="2643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rắn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vảy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trườn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1458497606"/>
                  </a:ext>
                </a:extLst>
              </a:tr>
              <a:tr h="5476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Con chim sẻ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lông vũ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bay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732" marR="63732" marT="0" marB="0"/>
                </a:tc>
                <a:extLst>
                  <a:ext uri="{0D108BD9-81ED-4DB2-BD59-A6C34878D82A}">
                    <a16:rowId xmlns:a16="http://schemas.microsoft.com/office/drawing/2014/main" val="351195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57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312805" y="2631486"/>
            <a:ext cx="4116319" cy="3999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9DE3D-AA9F-4CC3-8076-FE5AE32A7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845" y="1792455"/>
            <a:ext cx="5425910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sp>
        <p:nvSpPr>
          <p:cNvPr id="10" name="Lưu Đồ: Thay đổi Tiến Trình 14">
            <a:extLst>
              <a:ext uri="{FF2B5EF4-FFF2-40B4-BE49-F238E27FC236}">
                <a16:creationId xmlns:a16="http://schemas.microsoft.com/office/drawing/2014/main" id="{237990CF-2A34-4417-A61F-7C49EE867274}"/>
              </a:ext>
            </a:extLst>
          </p:cNvPr>
          <p:cNvSpPr/>
          <p:nvPr/>
        </p:nvSpPr>
        <p:spPr>
          <a:xfrm>
            <a:off x="161924" y="142651"/>
            <a:ext cx="11888825" cy="676499"/>
          </a:xfrm>
          <a:custGeom>
            <a:avLst/>
            <a:gdLst>
              <a:gd name="connsiteX0" fmla="*/ 0 w 11888825"/>
              <a:gd name="connsiteY0" fmla="*/ 112750 h 676499"/>
              <a:gd name="connsiteX1" fmla="*/ 112750 w 11888825"/>
              <a:gd name="connsiteY1" fmla="*/ 0 h 676499"/>
              <a:gd name="connsiteX2" fmla="*/ 682195 w 11888825"/>
              <a:gd name="connsiteY2" fmla="*/ 0 h 676499"/>
              <a:gd name="connsiteX3" fmla="*/ 1018373 w 11888825"/>
              <a:gd name="connsiteY3" fmla="*/ 0 h 676499"/>
              <a:gd name="connsiteX4" fmla="*/ 1471184 w 11888825"/>
              <a:gd name="connsiteY4" fmla="*/ 0 h 676499"/>
              <a:gd name="connsiteX5" fmla="*/ 2157262 w 11888825"/>
              <a:gd name="connsiteY5" fmla="*/ 0 h 676499"/>
              <a:gd name="connsiteX6" fmla="*/ 2493440 w 11888825"/>
              <a:gd name="connsiteY6" fmla="*/ 0 h 676499"/>
              <a:gd name="connsiteX7" fmla="*/ 3179518 w 11888825"/>
              <a:gd name="connsiteY7" fmla="*/ 0 h 676499"/>
              <a:gd name="connsiteX8" fmla="*/ 4098863 w 11888825"/>
              <a:gd name="connsiteY8" fmla="*/ 0 h 676499"/>
              <a:gd name="connsiteX9" fmla="*/ 4784941 w 11888825"/>
              <a:gd name="connsiteY9" fmla="*/ 0 h 676499"/>
              <a:gd name="connsiteX10" fmla="*/ 5587652 w 11888825"/>
              <a:gd name="connsiteY10" fmla="*/ 0 h 676499"/>
              <a:gd name="connsiteX11" fmla="*/ 6157097 w 11888825"/>
              <a:gd name="connsiteY11" fmla="*/ 0 h 676499"/>
              <a:gd name="connsiteX12" fmla="*/ 6959808 w 11888825"/>
              <a:gd name="connsiteY12" fmla="*/ 0 h 676499"/>
              <a:gd name="connsiteX13" fmla="*/ 7295986 w 11888825"/>
              <a:gd name="connsiteY13" fmla="*/ 0 h 676499"/>
              <a:gd name="connsiteX14" fmla="*/ 7632164 w 11888825"/>
              <a:gd name="connsiteY14" fmla="*/ 0 h 676499"/>
              <a:gd name="connsiteX15" fmla="*/ 8434875 w 11888825"/>
              <a:gd name="connsiteY15" fmla="*/ 0 h 676499"/>
              <a:gd name="connsiteX16" fmla="*/ 9120953 w 11888825"/>
              <a:gd name="connsiteY16" fmla="*/ 0 h 676499"/>
              <a:gd name="connsiteX17" fmla="*/ 9457132 w 11888825"/>
              <a:gd name="connsiteY17" fmla="*/ 0 h 676499"/>
              <a:gd name="connsiteX18" fmla="*/ 10259843 w 11888825"/>
              <a:gd name="connsiteY18" fmla="*/ 0 h 676499"/>
              <a:gd name="connsiteX19" fmla="*/ 10712654 w 11888825"/>
              <a:gd name="connsiteY19" fmla="*/ 0 h 676499"/>
              <a:gd name="connsiteX20" fmla="*/ 11776075 w 11888825"/>
              <a:gd name="connsiteY20" fmla="*/ 0 h 676499"/>
              <a:gd name="connsiteX21" fmla="*/ 11888825 w 11888825"/>
              <a:gd name="connsiteY21" fmla="*/ 112750 h 676499"/>
              <a:gd name="connsiteX22" fmla="*/ 11888825 w 11888825"/>
              <a:gd name="connsiteY22" fmla="*/ 563749 h 676499"/>
              <a:gd name="connsiteX23" fmla="*/ 11776075 w 11888825"/>
              <a:gd name="connsiteY23" fmla="*/ 676499 h 676499"/>
              <a:gd name="connsiteX24" fmla="*/ 11439897 w 11888825"/>
              <a:gd name="connsiteY24" fmla="*/ 676499 h 676499"/>
              <a:gd name="connsiteX25" fmla="*/ 10753819 w 11888825"/>
              <a:gd name="connsiteY25" fmla="*/ 676499 h 676499"/>
              <a:gd name="connsiteX26" fmla="*/ 10417641 w 11888825"/>
              <a:gd name="connsiteY26" fmla="*/ 676499 h 676499"/>
              <a:gd name="connsiteX27" fmla="*/ 9614929 w 11888825"/>
              <a:gd name="connsiteY27" fmla="*/ 676499 h 676499"/>
              <a:gd name="connsiteX28" fmla="*/ 9045485 w 11888825"/>
              <a:gd name="connsiteY28" fmla="*/ 676499 h 676499"/>
              <a:gd name="connsiteX29" fmla="*/ 8126140 w 11888825"/>
              <a:gd name="connsiteY29" fmla="*/ 676499 h 676499"/>
              <a:gd name="connsiteX30" fmla="*/ 7440062 w 11888825"/>
              <a:gd name="connsiteY30" fmla="*/ 676499 h 676499"/>
              <a:gd name="connsiteX31" fmla="*/ 6637351 w 11888825"/>
              <a:gd name="connsiteY31" fmla="*/ 676499 h 676499"/>
              <a:gd name="connsiteX32" fmla="*/ 6184540 w 11888825"/>
              <a:gd name="connsiteY32" fmla="*/ 676499 h 676499"/>
              <a:gd name="connsiteX33" fmla="*/ 5381829 w 11888825"/>
              <a:gd name="connsiteY33" fmla="*/ 676499 h 676499"/>
              <a:gd name="connsiteX34" fmla="*/ 4462484 w 11888825"/>
              <a:gd name="connsiteY34" fmla="*/ 676499 h 676499"/>
              <a:gd name="connsiteX35" fmla="*/ 4009673 w 11888825"/>
              <a:gd name="connsiteY35" fmla="*/ 676499 h 676499"/>
              <a:gd name="connsiteX36" fmla="*/ 3440228 w 11888825"/>
              <a:gd name="connsiteY36" fmla="*/ 676499 h 676499"/>
              <a:gd name="connsiteX37" fmla="*/ 2987417 w 11888825"/>
              <a:gd name="connsiteY37" fmla="*/ 676499 h 676499"/>
              <a:gd name="connsiteX38" fmla="*/ 2301339 w 11888825"/>
              <a:gd name="connsiteY38" fmla="*/ 676499 h 676499"/>
              <a:gd name="connsiteX39" fmla="*/ 1381994 w 11888825"/>
              <a:gd name="connsiteY39" fmla="*/ 676499 h 676499"/>
              <a:gd name="connsiteX40" fmla="*/ 929183 w 11888825"/>
              <a:gd name="connsiteY40" fmla="*/ 676499 h 676499"/>
              <a:gd name="connsiteX41" fmla="*/ 112750 w 11888825"/>
              <a:gd name="connsiteY41" fmla="*/ 676499 h 676499"/>
              <a:gd name="connsiteX42" fmla="*/ 0 w 11888825"/>
              <a:gd name="connsiteY42" fmla="*/ 563749 h 676499"/>
              <a:gd name="connsiteX43" fmla="*/ 0 w 11888825"/>
              <a:gd name="connsiteY43" fmla="*/ 112750 h 67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888825" h="676499" fill="none" extrusionOk="0">
                <a:moveTo>
                  <a:pt x="0" y="112750"/>
                </a:moveTo>
                <a:cubicBezTo>
                  <a:pt x="8060" y="50829"/>
                  <a:pt x="58127" y="7806"/>
                  <a:pt x="112750" y="0"/>
                </a:cubicBezTo>
                <a:cubicBezTo>
                  <a:pt x="270829" y="-21374"/>
                  <a:pt x="450368" y="-26183"/>
                  <a:pt x="682195" y="0"/>
                </a:cubicBezTo>
                <a:cubicBezTo>
                  <a:pt x="914023" y="26183"/>
                  <a:pt x="876014" y="-8849"/>
                  <a:pt x="1018373" y="0"/>
                </a:cubicBezTo>
                <a:cubicBezTo>
                  <a:pt x="1160732" y="8849"/>
                  <a:pt x="1318724" y="-6426"/>
                  <a:pt x="1471184" y="0"/>
                </a:cubicBezTo>
                <a:cubicBezTo>
                  <a:pt x="1623644" y="6426"/>
                  <a:pt x="1967500" y="-17381"/>
                  <a:pt x="2157262" y="0"/>
                </a:cubicBezTo>
                <a:cubicBezTo>
                  <a:pt x="2347024" y="17381"/>
                  <a:pt x="2411094" y="-4010"/>
                  <a:pt x="2493440" y="0"/>
                </a:cubicBezTo>
                <a:cubicBezTo>
                  <a:pt x="2575786" y="4010"/>
                  <a:pt x="3037290" y="27661"/>
                  <a:pt x="3179518" y="0"/>
                </a:cubicBezTo>
                <a:cubicBezTo>
                  <a:pt x="3321746" y="-27661"/>
                  <a:pt x="3908598" y="-17575"/>
                  <a:pt x="4098863" y="0"/>
                </a:cubicBezTo>
                <a:cubicBezTo>
                  <a:pt x="4289128" y="17575"/>
                  <a:pt x="4594363" y="12880"/>
                  <a:pt x="4784941" y="0"/>
                </a:cubicBezTo>
                <a:cubicBezTo>
                  <a:pt x="4975519" y="-12880"/>
                  <a:pt x="5410494" y="30782"/>
                  <a:pt x="5587652" y="0"/>
                </a:cubicBezTo>
                <a:cubicBezTo>
                  <a:pt x="5764810" y="-30782"/>
                  <a:pt x="5911866" y="-17563"/>
                  <a:pt x="6157097" y="0"/>
                </a:cubicBezTo>
                <a:cubicBezTo>
                  <a:pt x="6402328" y="17563"/>
                  <a:pt x="6619846" y="-37950"/>
                  <a:pt x="6959808" y="0"/>
                </a:cubicBezTo>
                <a:cubicBezTo>
                  <a:pt x="7299770" y="37950"/>
                  <a:pt x="7225741" y="10386"/>
                  <a:pt x="7295986" y="0"/>
                </a:cubicBezTo>
                <a:cubicBezTo>
                  <a:pt x="7366231" y="-10386"/>
                  <a:pt x="7487431" y="15910"/>
                  <a:pt x="7632164" y="0"/>
                </a:cubicBezTo>
                <a:cubicBezTo>
                  <a:pt x="7776897" y="-15910"/>
                  <a:pt x="8160987" y="21289"/>
                  <a:pt x="8434875" y="0"/>
                </a:cubicBezTo>
                <a:cubicBezTo>
                  <a:pt x="8708763" y="-21289"/>
                  <a:pt x="8951941" y="31286"/>
                  <a:pt x="9120953" y="0"/>
                </a:cubicBezTo>
                <a:cubicBezTo>
                  <a:pt x="9289965" y="-31286"/>
                  <a:pt x="9360698" y="-9423"/>
                  <a:pt x="9457132" y="0"/>
                </a:cubicBezTo>
                <a:cubicBezTo>
                  <a:pt x="9553566" y="9423"/>
                  <a:pt x="9905732" y="12572"/>
                  <a:pt x="10259843" y="0"/>
                </a:cubicBezTo>
                <a:cubicBezTo>
                  <a:pt x="10613954" y="-12572"/>
                  <a:pt x="10557275" y="7931"/>
                  <a:pt x="10712654" y="0"/>
                </a:cubicBezTo>
                <a:cubicBezTo>
                  <a:pt x="10868033" y="-7931"/>
                  <a:pt x="11477705" y="-20902"/>
                  <a:pt x="11776075" y="0"/>
                </a:cubicBezTo>
                <a:cubicBezTo>
                  <a:pt x="11839954" y="-6196"/>
                  <a:pt x="11882787" y="51103"/>
                  <a:pt x="11888825" y="112750"/>
                </a:cubicBezTo>
                <a:cubicBezTo>
                  <a:pt x="11881710" y="293747"/>
                  <a:pt x="11893446" y="427034"/>
                  <a:pt x="11888825" y="563749"/>
                </a:cubicBezTo>
                <a:cubicBezTo>
                  <a:pt x="11881650" y="633175"/>
                  <a:pt x="11848185" y="680779"/>
                  <a:pt x="11776075" y="676499"/>
                </a:cubicBezTo>
                <a:cubicBezTo>
                  <a:pt x="11687144" y="663365"/>
                  <a:pt x="11550977" y="687107"/>
                  <a:pt x="11439897" y="676499"/>
                </a:cubicBezTo>
                <a:cubicBezTo>
                  <a:pt x="11328817" y="665891"/>
                  <a:pt x="10931761" y="663990"/>
                  <a:pt x="10753819" y="676499"/>
                </a:cubicBezTo>
                <a:cubicBezTo>
                  <a:pt x="10575877" y="689008"/>
                  <a:pt x="10541271" y="661656"/>
                  <a:pt x="10417641" y="676499"/>
                </a:cubicBezTo>
                <a:cubicBezTo>
                  <a:pt x="10294011" y="691342"/>
                  <a:pt x="9892423" y="647486"/>
                  <a:pt x="9614929" y="676499"/>
                </a:cubicBezTo>
                <a:cubicBezTo>
                  <a:pt x="9337435" y="705512"/>
                  <a:pt x="9281706" y="682575"/>
                  <a:pt x="9045485" y="676499"/>
                </a:cubicBezTo>
                <a:cubicBezTo>
                  <a:pt x="8809264" y="670423"/>
                  <a:pt x="8553204" y="633353"/>
                  <a:pt x="8126140" y="676499"/>
                </a:cubicBezTo>
                <a:cubicBezTo>
                  <a:pt x="7699077" y="719645"/>
                  <a:pt x="7763426" y="658953"/>
                  <a:pt x="7440062" y="676499"/>
                </a:cubicBezTo>
                <a:cubicBezTo>
                  <a:pt x="7116698" y="694045"/>
                  <a:pt x="6824760" y="698542"/>
                  <a:pt x="6637351" y="676499"/>
                </a:cubicBezTo>
                <a:cubicBezTo>
                  <a:pt x="6449942" y="654456"/>
                  <a:pt x="6388849" y="660716"/>
                  <a:pt x="6184540" y="676499"/>
                </a:cubicBezTo>
                <a:cubicBezTo>
                  <a:pt x="5980231" y="692282"/>
                  <a:pt x="5779490" y="652582"/>
                  <a:pt x="5381829" y="676499"/>
                </a:cubicBezTo>
                <a:cubicBezTo>
                  <a:pt x="4984168" y="700416"/>
                  <a:pt x="4658497" y="703794"/>
                  <a:pt x="4462484" y="676499"/>
                </a:cubicBezTo>
                <a:cubicBezTo>
                  <a:pt x="4266471" y="649204"/>
                  <a:pt x="4219475" y="679675"/>
                  <a:pt x="4009673" y="676499"/>
                </a:cubicBezTo>
                <a:cubicBezTo>
                  <a:pt x="3799871" y="673323"/>
                  <a:pt x="3701510" y="663522"/>
                  <a:pt x="3440228" y="676499"/>
                </a:cubicBezTo>
                <a:cubicBezTo>
                  <a:pt x="3178947" y="689476"/>
                  <a:pt x="3093024" y="677751"/>
                  <a:pt x="2987417" y="676499"/>
                </a:cubicBezTo>
                <a:cubicBezTo>
                  <a:pt x="2881810" y="675247"/>
                  <a:pt x="2642110" y="698560"/>
                  <a:pt x="2301339" y="676499"/>
                </a:cubicBezTo>
                <a:cubicBezTo>
                  <a:pt x="1960568" y="654438"/>
                  <a:pt x="1664354" y="687654"/>
                  <a:pt x="1381994" y="676499"/>
                </a:cubicBezTo>
                <a:cubicBezTo>
                  <a:pt x="1099635" y="665344"/>
                  <a:pt x="1080883" y="663154"/>
                  <a:pt x="929183" y="676499"/>
                </a:cubicBezTo>
                <a:cubicBezTo>
                  <a:pt x="777483" y="689844"/>
                  <a:pt x="323053" y="636070"/>
                  <a:pt x="112750" y="676499"/>
                </a:cubicBezTo>
                <a:cubicBezTo>
                  <a:pt x="44677" y="681027"/>
                  <a:pt x="15143" y="628982"/>
                  <a:pt x="0" y="563749"/>
                </a:cubicBezTo>
                <a:cubicBezTo>
                  <a:pt x="8347" y="463441"/>
                  <a:pt x="-10610" y="207243"/>
                  <a:pt x="0" y="112750"/>
                </a:cubicBezTo>
                <a:close/>
              </a:path>
              <a:path w="11888825" h="676499" stroke="0" extrusionOk="0">
                <a:moveTo>
                  <a:pt x="0" y="112750"/>
                </a:moveTo>
                <a:cubicBezTo>
                  <a:pt x="4941" y="52259"/>
                  <a:pt x="49539" y="-5420"/>
                  <a:pt x="112750" y="0"/>
                </a:cubicBezTo>
                <a:cubicBezTo>
                  <a:pt x="329291" y="15635"/>
                  <a:pt x="454418" y="-11458"/>
                  <a:pt x="565561" y="0"/>
                </a:cubicBezTo>
                <a:cubicBezTo>
                  <a:pt x="676704" y="11458"/>
                  <a:pt x="815067" y="20175"/>
                  <a:pt x="1018373" y="0"/>
                </a:cubicBezTo>
                <a:cubicBezTo>
                  <a:pt x="1221679" y="-20175"/>
                  <a:pt x="1527680" y="33248"/>
                  <a:pt x="1821084" y="0"/>
                </a:cubicBezTo>
                <a:cubicBezTo>
                  <a:pt x="2114488" y="-33248"/>
                  <a:pt x="2371073" y="41363"/>
                  <a:pt x="2740429" y="0"/>
                </a:cubicBezTo>
                <a:cubicBezTo>
                  <a:pt x="3109785" y="-41363"/>
                  <a:pt x="3238358" y="5709"/>
                  <a:pt x="3426506" y="0"/>
                </a:cubicBezTo>
                <a:cubicBezTo>
                  <a:pt x="3614654" y="-5709"/>
                  <a:pt x="3865909" y="-25158"/>
                  <a:pt x="3995951" y="0"/>
                </a:cubicBezTo>
                <a:cubicBezTo>
                  <a:pt x="4125994" y="25158"/>
                  <a:pt x="4233165" y="-1562"/>
                  <a:pt x="4332129" y="0"/>
                </a:cubicBezTo>
                <a:cubicBezTo>
                  <a:pt x="4431093" y="1562"/>
                  <a:pt x="4780757" y="-1683"/>
                  <a:pt x="5018207" y="0"/>
                </a:cubicBezTo>
                <a:cubicBezTo>
                  <a:pt x="5255657" y="1683"/>
                  <a:pt x="5394349" y="-14995"/>
                  <a:pt x="5704285" y="0"/>
                </a:cubicBezTo>
                <a:cubicBezTo>
                  <a:pt x="6014221" y="14995"/>
                  <a:pt x="5932160" y="-7182"/>
                  <a:pt x="6157097" y="0"/>
                </a:cubicBezTo>
                <a:cubicBezTo>
                  <a:pt x="6382034" y="7182"/>
                  <a:pt x="6355981" y="2312"/>
                  <a:pt x="6493275" y="0"/>
                </a:cubicBezTo>
                <a:cubicBezTo>
                  <a:pt x="6630569" y="-2312"/>
                  <a:pt x="6729649" y="12726"/>
                  <a:pt x="6829453" y="0"/>
                </a:cubicBezTo>
                <a:cubicBezTo>
                  <a:pt x="6929257" y="-12726"/>
                  <a:pt x="7491599" y="-41512"/>
                  <a:pt x="7748797" y="0"/>
                </a:cubicBezTo>
                <a:cubicBezTo>
                  <a:pt x="8005995" y="41512"/>
                  <a:pt x="8046249" y="-6886"/>
                  <a:pt x="8318242" y="0"/>
                </a:cubicBezTo>
                <a:cubicBezTo>
                  <a:pt x="8590235" y="6886"/>
                  <a:pt x="8671722" y="-943"/>
                  <a:pt x="8771054" y="0"/>
                </a:cubicBezTo>
                <a:cubicBezTo>
                  <a:pt x="8870386" y="943"/>
                  <a:pt x="9302429" y="-9236"/>
                  <a:pt x="9457132" y="0"/>
                </a:cubicBezTo>
                <a:cubicBezTo>
                  <a:pt x="9611835" y="9236"/>
                  <a:pt x="9909200" y="-6815"/>
                  <a:pt x="10026576" y="0"/>
                </a:cubicBezTo>
                <a:cubicBezTo>
                  <a:pt x="10143952" y="6815"/>
                  <a:pt x="10284686" y="-9994"/>
                  <a:pt x="10362754" y="0"/>
                </a:cubicBezTo>
                <a:cubicBezTo>
                  <a:pt x="10440822" y="9994"/>
                  <a:pt x="10900189" y="11921"/>
                  <a:pt x="11165466" y="0"/>
                </a:cubicBezTo>
                <a:cubicBezTo>
                  <a:pt x="11430743" y="-11921"/>
                  <a:pt x="11530952" y="-22338"/>
                  <a:pt x="11776075" y="0"/>
                </a:cubicBezTo>
                <a:cubicBezTo>
                  <a:pt x="11834752" y="-5430"/>
                  <a:pt x="11887257" y="51801"/>
                  <a:pt x="11888825" y="112750"/>
                </a:cubicBezTo>
                <a:cubicBezTo>
                  <a:pt x="11902967" y="208845"/>
                  <a:pt x="11877850" y="455422"/>
                  <a:pt x="11888825" y="563749"/>
                </a:cubicBezTo>
                <a:cubicBezTo>
                  <a:pt x="11884032" y="621972"/>
                  <a:pt x="11844696" y="675939"/>
                  <a:pt x="11776075" y="676499"/>
                </a:cubicBezTo>
                <a:cubicBezTo>
                  <a:pt x="11421656" y="655811"/>
                  <a:pt x="11246371" y="711306"/>
                  <a:pt x="10973364" y="676499"/>
                </a:cubicBezTo>
                <a:cubicBezTo>
                  <a:pt x="10700357" y="641692"/>
                  <a:pt x="10678131" y="700255"/>
                  <a:pt x="10403919" y="676499"/>
                </a:cubicBezTo>
                <a:cubicBezTo>
                  <a:pt x="10129707" y="652743"/>
                  <a:pt x="9847907" y="691521"/>
                  <a:pt x="9601208" y="676499"/>
                </a:cubicBezTo>
                <a:cubicBezTo>
                  <a:pt x="9354509" y="661477"/>
                  <a:pt x="9258015" y="672056"/>
                  <a:pt x="9031763" y="676499"/>
                </a:cubicBezTo>
                <a:cubicBezTo>
                  <a:pt x="8805512" y="680942"/>
                  <a:pt x="8495472" y="664626"/>
                  <a:pt x="8112419" y="676499"/>
                </a:cubicBezTo>
                <a:cubicBezTo>
                  <a:pt x="7729366" y="688372"/>
                  <a:pt x="7877106" y="673886"/>
                  <a:pt x="7776241" y="676499"/>
                </a:cubicBezTo>
                <a:cubicBezTo>
                  <a:pt x="7675376" y="679112"/>
                  <a:pt x="7454211" y="696353"/>
                  <a:pt x="7323429" y="676499"/>
                </a:cubicBezTo>
                <a:cubicBezTo>
                  <a:pt x="7192647" y="656645"/>
                  <a:pt x="6946619" y="649812"/>
                  <a:pt x="6637351" y="676499"/>
                </a:cubicBezTo>
                <a:cubicBezTo>
                  <a:pt x="6328083" y="703186"/>
                  <a:pt x="6242624" y="669746"/>
                  <a:pt x="6067907" y="676499"/>
                </a:cubicBezTo>
                <a:cubicBezTo>
                  <a:pt x="5893190" y="683252"/>
                  <a:pt x="5714523" y="698689"/>
                  <a:pt x="5615095" y="676499"/>
                </a:cubicBezTo>
                <a:cubicBezTo>
                  <a:pt x="5515667" y="654309"/>
                  <a:pt x="4928141" y="704551"/>
                  <a:pt x="4695751" y="676499"/>
                </a:cubicBezTo>
                <a:cubicBezTo>
                  <a:pt x="4463361" y="648447"/>
                  <a:pt x="4475631" y="666512"/>
                  <a:pt x="4359572" y="676499"/>
                </a:cubicBezTo>
                <a:cubicBezTo>
                  <a:pt x="4243513" y="686486"/>
                  <a:pt x="4121960" y="678177"/>
                  <a:pt x="3906761" y="676499"/>
                </a:cubicBezTo>
                <a:cubicBezTo>
                  <a:pt x="3691562" y="674821"/>
                  <a:pt x="3690202" y="670221"/>
                  <a:pt x="3570583" y="676499"/>
                </a:cubicBezTo>
                <a:cubicBezTo>
                  <a:pt x="3450964" y="682777"/>
                  <a:pt x="3105019" y="714913"/>
                  <a:pt x="2767872" y="676499"/>
                </a:cubicBezTo>
                <a:cubicBezTo>
                  <a:pt x="2430725" y="638085"/>
                  <a:pt x="2249400" y="666983"/>
                  <a:pt x="1848527" y="676499"/>
                </a:cubicBezTo>
                <a:cubicBezTo>
                  <a:pt x="1447654" y="686015"/>
                  <a:pt x="1678736" y="691257"/>
                  <a:pt x="1512349" y="676499"/>
                </a:cubicBezTo>
                <a:cubicBezTo>
                  <a:pt x="1345962" y="661741"/>
                  <a:pt x="1182773" y="690769"/>
                  <a:pt x="1059538" y="676499"/>
                </a:cubicBezTo>
                <a:cubicBezTo>
                  <a:pt x="936303" y="662229"/>
                  <a:pt x="555420" y="699768"/>
                  <a:pt x="112750" y="676499"/>
                </a:cubicBezTo>
                <a:cubicBezTo>
                  <a:pt x="48231" y="680146"/>
                  <a:pt x="-2522" y="625115"/>
                  <a:pt x="0" y="563749"/>
                </a:cubicBezTo>
                <a:cubicBezTo>
                  <a:pt x="22450" y="393104"/>
                  <a:pt x="10806" y="299574"/>
                  <a:pt x="0" y="11275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925743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24309558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 các con vật trong những hình trên vào các nhóm theo gợi ý dưới đây.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DD6A4-A621-4B6B-AF26-FCC1708EF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946898"/>
            <a:ext cx="7991475" cy="279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CE5F8-288E-46F9-87AB-C5AB66443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3748404"/>
            <a:ext cx="7815262" cy="26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366</Words>
  <Application>Microsoft Office PowerPoint</Application>
  <PresentationFormat>Widescreen</PresentationFormat>
  <Paragraphs>93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Mincho</vt:lpstr>
      <vt:lpstr>Arial</vt:lpstr>
      <vt:lpstr>Calibri</vt:lpstr>
      <vt:lpstr>Georgia</vt:lpstr>
      <vt:lpstr>1_Office Theme</vt:lpstr>
      <vt:lpstr>2_Office Theme</vt:lpstr>
      <vt:lpstr>1_Simple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16</cp:revision>
  <dcterms:created xsi:type="dcterms:W3CDTF">2022-12-23T10:15:05Z</dcterms:created>
  <dcterms:modified xsi:type="dcterms:W3CDTF">2024-01-09T05:47:38Z</dcterms:modified>
</cp:coreProperties>
</file>