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2" r:id="rId3"/>
    <p:sldId id="262" r:id="rId4"/>
    <p:sldId id="264" r:id="rId5"/>
    <p:sldId id="312" r:id="rId6"/>
    <p:sldId id="322" r:id="rId7"/>
    <p:sldId id="324" r:id="rId8"/>
    <p:sldId id="325" r:id="rId9"/>
    <p:sldId id="328" r:id="rId10"/>
    <p:sldId id="315" r:id="rId11"/>
    <p:sldId id="330" r:id="rId12"/>
    <p:sldId id="331" r:id="rId13"/>
    <p:sldId id="329" r:id="rId14"/>
    <p:sldId id="316" r:id="rId15"/>
    <p:sldId id="336" r:id="rId16"/>
    <p:sldId id="338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306A62-FDCE-496B-85D8-81B5424C8E40}" type="slidenum">
              <a:rPr lang="zh-CN" altLang="en-US" sz="1200" smtClean="0">
                <a:latin typeface="Arial" pitchFamily="34" charset="0"/>
              </a:rPr>
              <a:pPr/>
              <a:t>1</a:t>
            </a:fld>
            <a:endParaRPr lang="zh-CN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1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2</a:t>
            </a:fld>
            <a:endParaRPr lang="en-US" altLang="en-US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9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15</a:t>
            </a:fld>
            <a:endParaRPr lang="en-US" sz="1200" smtClean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5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audio" Target="NULL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1" y="-27351"/>
            <a:ext cx="12255609" cy="68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9" y="-931561"/>
            <a:ext cx="9448060" cy="77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797"/>
            <a:ext cx="12193096" cy="29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2" y="4260407"/>
            <a:ext cx="7470712" cy="2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781" y="2091455"/>
            <a:ext cx="600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HỌC SINH ĐẾN VỚI TIẾT HỌC 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xmlns="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2233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nhất, mừng ghê, xinh quá, </a:t>
            </a:r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yêu,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vui, thích, náo nức, say mê, say sưa, chẳng bao giờ cách </a:t>
            </a:r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5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01600" y="76200"/>
            <a:ext cx="11988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I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(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xmlns="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xmlns="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xmlns="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9CBB44-DC35-4A66-B8CC-13F836CFC32B}"/>
              </a:ext>
            </a:extLst>
          </p:cNvPr>
          <p:cNvGrpSpPr/>
          <p:nvPr/>
        </p:nvGrpSpPr>
        <p:grpSpPr>
          <a:xfrm>
            <a:off x="3537031" y="2526091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xmlns="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Về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mẹ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Bàn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tay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cô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Tôi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Ngưỡng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vui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Khi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nhà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bé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Con </a:t>
            </a:r>
            <a:r>
              <a:rPr lang="en-US" sz="2000" dirty="0" err="1" smtClean="0">
                <a:solidFill>
                  <a:srgbClr val="C00000"/>
                </a:solidFill>
              </a:rPr>
              <a:t>đường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457</Words>
  <Application>Microsoft Office PowerPoint</Application>
  <PresentationFormat>Widescreen</PresentationFormat>
  <Paragraphs>73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宋体</vt:lpstr>
      <vt:lpstr>.VnTime</vt:lpstr>
      <vt:lpstr>Arial</vt:lpstr>
      <vt:lpstr>Baloo</vt:lpstr>
      <vt:lpstr>Calibri</vt:lpstr>
      <vt:lpstr>Catamaran</vt:lpstr>
      <vt:lpstr>Chau Philomene One</vt:lpstr>
      <vt:lpstr>Chewy</vt:lpstr>
      <vt:lpstr>Coiny</vt:lpstr>
      <vt:lpstr>Inconsolata</vt:lpstr>
      <vt:lpstr>Maven Pro</vt:lpstr>
      <vt:lpstr>Montserrat</vt:lpstr>
      <vt:lpstr>Nunito</vt:lpstr>
      <vt:lpstr>Pattaya</vt:lpstr>
      <vt:lpstr>Times New Roman</vt:lpstr>
      <vt:lpstr>字魂107号-萌趣欢乐体</vt:lpstr>
      <vt:lpstr>等线</vt:lpstr>
      <vt:lpstr>Reforestation Project Proposal 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MrsOanh</cp:lastModifiedBy>
  <cp:revision>126</cp:revision>
  <dcterms:created xsi:type="dcterms:W3CDTF">2021-10-22T01:23:58Z</dcterms:created>
  <dcterms:modified xsi:type="dcterms:W3CDTF">2023-01-01T15:16:53Z</dcterms:modified>
</cp:coreProperties>
</file>