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1" r:id="rId3"/>
    <p:sldMasterId id="2147483693" r:id="rId4"/>
  </p:sldMasterIdLst>
  <p:notesMasterIdLst>
    <p:notesMasterId r:id="rId35"/>
  </p:notesMasterIdLst>
  <p:sldIdLst>
    <p:sldId id="257" r:id="rId5"/>
    <p:sldId id="259" r:id="rId6"/>
    <p:sldId id="267" r:id="rId7"/>
    <p:sldId id="300" r:id="rId8"/>
    <p:sldId id="268" r:id="rId9"/>
    <p:sldId id="288" r:id="rId10"/>
    <p:sldId id="269" r:id="rId11"/>
    <p:sldId id="305" r:id="rId12"/>
    <p:sldId id="301" r:id="rId13"/>
    <p:sldId id="302" r:id="rId14"/>
    <p:sldId id="303" r:id="rId15"/>
    <p:sldId id="289" r:id="rId16"/>
    <p:sldId id="290" r:id="rId17"/>
    <p:sldId id="304" r:id="rId18"/>
    <p:sldId id="271" r:id="rId19"/>
    <p:sldId id="297" r:id="rId20"/>
    <p:sldId id="270" r:id="rId21"/>
    <p:sldId id="264" r:id="rId22"/>
    <p:sldId id="293" r:id="rId23"/>
    <p:sldId id="11088423" r:id="rId24"/>
    <p:sldId id="11088425" r:id="rId25"/>
    <p:sldId id="11088424" r:id="rId26"/>
    <p:sldId id="11088426" r:id="rId27"/>
    <p:sldId id="11088427" r:id="rId28"/>
    <p:sldId id="11088428" r:id="rId29"/>
    <p:sldId id="11088430" r:id="rId30"/>
    <p:sldId id="11088429" r:id="rId31"/>
    <p:sldId id="11088431" r:id="rId32"/>
    <p:sldId id="299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97834-6E18-4497-ABB5-4627B8F4F17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8B670-89BA-4EAC-AC19-A09B81DC3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4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737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05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38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1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57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56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45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7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F56-7A8B-43AB-BD3E-5E6946E06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695CC-8B79-4EAE-88A6-FA8F1B1A4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8100-4140-4CD8-B573-022A1690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709D-AC1C-4DDD-A008-69D1F1FC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3A8-4635-4B11-B4C7-6239B050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50FF-6B45-47E9-8397-58643D6D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79FA8-4939-46C3-B724-DBF5F361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599D-8F1D-487E-835E-00FA7EC0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4452-E3CC-425A-9228-5E347275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C155-F3FF-495E-A590-C73C3F07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844A6-7C98-41AA-B950-C88D7AD8C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C2186-FE1F-4225-8EE4-728702C02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2F4A5-80F9-4F45-A80C-22CA6DFD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1F3-1F02-423F-9F69-9EFB0A5A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2F6E-1111-4308-B91D-1FB6EEC7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3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6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9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20FD-F247-4B6D-A2C1-C408FDD9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9249-5477-43F0-8F13-1922FDD7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32454-3478-4E09-93E5-8C439095D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44A6-E4C6-4A83-A796-63683BFF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2FF87-2DD4-4E1D-9547-F93EFAD6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5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8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02B2-1AE4-4E45-A0D8-B4132A3D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8DD34-4C37-43A1-904E-A2E4360F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1769-4876-414B-870C-5C877001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8642-D50A-4696-A377-B926EADE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FAD27-257E-4A22-BA85-31138185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A7A6-43EB-4EDB-80A7-AB203476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7C8D-3218-4318-BD8D-A173C313E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2EF67-ABD3-4546-B349-B722E8EA3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CB136-1060-489E-AFD2-FD8BCB18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4F81E-76F7-46C9-B15A-FCE596C2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7B5FD-04EF-4112-B577-0BED9F2E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16EA-CFB8-4104-83D1-3448917A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DC445-6AF9-42D1-8D1A-6BDF4A28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DA5DF-D1F2-40E8-8451-CD43A5566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131FE-C5EC-438E-B861-5939FB38D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86E2A-8072-43F1-BE72-716CED57F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C5291-7817-4F41-B578-BC377302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3E1E4-A303-40A3-B714-FD03B091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D25B1-B88D-4BC2-9737-2ED5D38D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F589-2200-4A64-8B3A-7F31F265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9CED9-CE65-43F0-9051-ACB977B2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6B30D-7457-4436-8C72-D84CA5AF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CD0D7-9AF2-435A-A8F6-9A22A8AD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29075-FB7B-4832-8131-B8672CB7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E943-23D1-4D6A-BCCE-85D34F26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A3C62-C195-4B8F-B519-685F9E8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6AAC-F1F5-4E0D-8080-10513DCA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8AE9-7694-4024-ADDB-2898D494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9293-805D-452F-920D-4F646C0DF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2B0D3-A2E7-4490-B0B7-5AD09BC0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A7A43-4164-4D9C-BA3E-2568BAE8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3264-F2C9-4154-86E2-B7EE2CC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64C2-0146-480F-9748-CEA24939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CDD74-B941-4AD7-82F0-CB8A302DC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A94E3-DB72-4393-B41C-FEAA7E79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E7851-BD3E-42C6-BFC4-060B2F6A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65DD9-26FE-4AF5-9302-60F1A5E3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E8EF-7A1E-477B-9DAB-32D121A7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C7CEB-9927-4592-B6B1-A74428E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CE54D-6D4E-4612-AEDD-973B59A7D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82955-119E-44D0-9D54-8B435C14D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08C0-D806-493F-AA86-2D02F680D929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7AB05-D16E-41F9-8778-5696344B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76D1-75A4-4B6D-B89E-15EA0AD71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138F8-E3B5-47AE-90CD-2F936648D1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audio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22178-ABE6-40AE-944B-CE1F1031EEC6}"/>
              </a:ext>
            </a:extLst>
          </p:cNvPr>
          <p:cNvSpPr txBox="1"/>
          <p:nvPr/>
        </p:nvSpPr>
        <p:spPr>
          <a:xfrm>
            <a:off x="3143250" y="404858"/>
            <a:ext cx="6219825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6EB71-BB49-4F73-B083-701B4D179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784" y="1787159"/>
            <a:ext cx="8461981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sánh về hình dạng, kích thước, màu sắc của các quả trong các hình.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0BA70-6C87-46DD-ABB9-C00D5C931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62" y="1804987"/>
            <a:ext cx="9701213" cy="3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56671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80938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5278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quả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 dạng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5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F47926-0635-4113-80B3-5FC30C00E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10558"/>
              </p:ext>
            </p:extLst>
          </p:nvPr>
        </p:nvGraphicFramePr>
        <p:xfrm>
          <a:off x="771525" y="733425"/>
          <a:ext cx="10877550" cy="5443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862">
                  <a:extLst>
                    <a:ext uri="{9D8B030D-6E8A-4147-A177-3AD203B41FA5}">
                      <a16:colId xmlns:a16="http://schemas.microsoft.com/office/drawing/2014/main" val="3489171211"/>
                    </a:ext>
                  </a:extLst>
                </a:gridCol>
                <a:gridCol w="2705978">
                  <a:extLst>
                    <a:ext uri="{9D8B030D-6E8A-4147-A177-3AD203B41FA5}">
                      <a16:colId xmlns:a16="http://schemas.microsoft.com/office/drawing/2014/main" val="181505871"/>
                    </a:ext>
                  </a:extLst>
                </a:gridCol>
                <a:gridCol w="2571868">
                  <a:extLst>
                    <a:ext uri="{9D8B030D-6E8A-4147-A177-3AD203B41FA5}">
                      <a16:colId xmlns:a16="http://schemas.microsoft.com/office/drawing/2014/main" val="3497451144"/>
                    </a:ext>
                  </a:extLst>
                </a:gridCol>
                <a:gridCol w="2127829">
                  <a:extLst>
                    <a:ext uri="{9D8B030D-6E8A-4147-A177-3AD203B41FA5}">
                      <a16:colId xmlns:a16="http://schemas.microsoft.com/office/drawing/2014/main" val="3864533334"/>
                    </a:ext>
                  </a:extLst>
                </a:gridCol>
                <a:gridCol w="2250013">
                  <a:extLst>
                    <a:ext uri="{9D8B030D-6E8A-4147-A177-3AD203B41FA5}">
                      <a16:colId xmlns:a16="http://schemas.microsoft.com/office/drawing/2014/main" val="3345529099"/>
                    </a:ext>
                  </a:extLst>
                </a:gridCol>
              </a:tblGrid>
              <a:tr h="1212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quả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717068863"/>
                  </a:ext>
                </a:extLst>
              </a:tr>
              <a:tr h="1520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đu đủ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vàng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266999588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dưa hấu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Tròn/ 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859819073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cam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688483119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bơ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Thuôn hơi dài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908371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886379" y="30480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hình dạng, kích thước, màu sắc của các loại quả trong mỗi hình?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D6825E-B3AB-4E68-85FB-D0BE5B5A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975" y="3414376"/>
            <a:ext cx="5991225" cy="1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 thường có vỏ quả, thịt quả và hạt. Các loại quả có hình dạng, kích thước, màu sắc,...khác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333375" y="382152"/>
            <a:ext cx="1089650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đặc điểm của một số loại quả ở nơi em sống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4495800" y="1694833"/>
            <a:ext cx="7439025" cy="17627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loại quả em đã từng ăn và so sánh hình dạng, độ lớn, màu sắc, mùi, vị của chúng?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FCA1A-8F33-4BFC-BBD4-C3750A358009}"/>
              </a:ext>
            </a:extLst>
          </p:cNvPr>
          <p:cNvGrpSpPr/>
          <p:nvPr/>
        </p:nvGrpSpPr>
        <p:grpSpPr>
          <a:xfrm>
            <a:off x="542925" y="2838451"/>
            <a:ext cx="3848100" cy="2066924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CA61AF-A6EB-4AAF-9B3A-ED63BADC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AA0146-34FD-4C1D-A625-3C958DEF1A5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2E2CA-94AE-4668-9876-DAD52146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357236"/>
            <a:ext cx="11172825" cy="1300497"/>
          </a:xfrm>
          <a:prstGeom prst="rect">
            <a:avLst/>
          </a:prstGeom>
        </p:spPr>
      </p:pic>
      <p:pic>
        <p:nvPicPr>
          <p:cNvPr id="6146" name="Picture 2" descr="Các loại quả">
            <a:extLst>
              <a:ext uri="{FF2B5EF4-FFF2-40B4-BE49-F238E27FC236}">
                <a16:creationId xmlns:a16="http://schemas.microsoft.com/office/drawing/2014/main" id="{415BF11B-F8CF-49E8-AA94-09EE8A0D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07907"/>
            <a:ext cx="5557838" cy="39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6289AE4-BB2D-47A3-A590-A014F119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471" y="2580848"/>
            <a:ext cx="45541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52543-077C-4760-805E-92833073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1400175"/>
            <a:ext cx="11591925" cy="4057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33278-1C1A-4D92-9BA1-E276E87B5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4463763"/>
            <a:ext cx="2755457" cy="22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Hạt cà chua được gieo xuống đất.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713746-A5A2-4499-9EF0-5FE4D876E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525967"/>
            <a:ext cx="2614613" cy="53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068842" y="1740289"/>
            <a:ext cx="6840679" cy="2431661"/>
            <a:chOff x="5221242" y="2464189"/>
            <a:chExt cx="6840679" cy="2431661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57924" y="3090036"/>
              <a:ext cx="5803997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 đất ẩm,hạt cà chua nảy mầm thành cây cà chua non.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221242" y="2464189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56E1F1-DB5B-4BD2-ABF3-A9B067618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74" y="1344025"/>
            <a:ext cx="1914526" cy="4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non đã lớn hơn, có ít lá.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8F486-7EC9-4EA8-A857-8439B4343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24" y="1028439"/>
            <a:ext cx="2581275" cy="46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lớn thành cây to và ra hoa.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CFEB51-2245-48EB-8CBC-76C0CD94A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56" y="1571625"/>
            <a:ext cx="275859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hoa và quả xanh.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5C8E8C-DFBC-4626-B10F-47C3765F6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112" y="1228948"/>
            <a:ext cx="2871788" cy="42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quả chín.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C1786-AE79-4E2B-BBFB-DEA465B82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49" y="1241425"/>
            <a:ext cx="2752725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400604" y="371475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năng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là cơ quan sinh sản của cây. Hoa tạo thành quả và hạt. Khi gặp điều kiện thích hợp, hạt se mọc thành cây mới.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81529" y="24765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Vì sao người ta cần giữ lại hạt giống?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C7749A-0BD5-4F7F-9567-1C85026570C9}"/>
              </a:ext>
            </a:extLst>
          </p:cNvPr>
          <p:cNvSpPr txBox="1"/>
          <p:nvPr/>
        </p:nvSpPr>
        <p:spPr>
          <a:xfrm>
            <a:off x="4333875" y="3616260"/>
            <a:ext cx="7134225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cần giữ lại hạt giống vì hạt có chức năng duy trì giống nòi, tạo ra cây mới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7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742950" y="769619"/>
            <a:ext cx="1098976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2105025" y="2307292"/>
            <a:ext cx="8658225" cy="1710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 hành trồng nhiều cây xanh quanh nhà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hoa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râm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bụt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D53C5-6C9F-46F1-89E9-5C417D702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4" y="1409700"/>
            <a:ext cx="82463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kích thước, màu sắc, mùi hương của hoa trong các hình dưới dây.</a:t>
            </a:r>
          </a:p>
          <a:p>
            <a:pPr lvl="0" algn="just"/>
            <a:endParaRPr lang="vi-VN" sz="3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8B9F8-D1F1-463D-BBAD-FDA0FA176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5" y="1314450"/>
            <a:ext cx="6000750" cy="50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84262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76414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9802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hoa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Mùi hương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66FF95-A429-48C1-B61F-E74B5E090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261169"/>
              </p:ext>
            </p:extLst>
          </p:nvPr>
        </p:nvGraphicFramePr>
        <p:xfrm>
          <a:off x="1038225" y="847724"/>
          <a:ext cx="10848976" cy="4727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254">
                  <a:extLst>
                    <a:ext uri="{9D8B030D-6E8A-4147-A177-3AD203B41FA5}">
                      <a16:colId xmlns:a16="http://schemas.microsoft.com/office/drawing/2014/main" val="1297458041"/>
                    </a:ext>
                  </a:extLst>
                </a:gridCol>
                <a:gridCol w="2396714">
                  <a:extLst>
                    <a:ext uri="{9D8B030D-6E8A-4147-A177-3AD203B41FA5}">
                      <a16:colId xmlns:a16="http://schemas.microsoft.com/office/drawing/2014/main" val="1419772590"/>
                    </a:ext>
                  </a:extLst>
                </a:gridCol>
                <a:gridCol w="2256805">
                  <a:extLst>
                    <a:ext uri="{9D8B030D-6E8A-4147-A177-3AD203B41FA5}">
                      <a16:colId xmlns:a16="http://schemas.microsoft.com/office/drawing/2014/main" val="2791147799"/>
                    </a:ext>
                  </a:extLst>
                </a:gridCol>
                <a:gridCol w="2706536">
                  <a:extLst>
                    <a:ext uri="{9D8B030D-6E8A-4147-A177-3AD203B41FA5}">
                      <a16:colId xmlns:a16="http://schemas.microsoft.com/office/drawing/2014/main" val="943764417"/>
                    </a:ext>
                  </a:extLst>
                </a:gridCol>
                <a:gridCol w="1930667">
                  <a:extLst>
                    <a:ext uri="{9D8B030D-6E8A-4147-A177-3AD203B41FA5}">
                      <a16:colId xmlns:a16="http://schemas.microsoft.com/office/drawing/2014/main" val="43928413"/>
                    </a:ext>
                  </a:extLst>
                </a:gridCol>
              </a:tblGrid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hoa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Mùi hương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98004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râm bụt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847010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91389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li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 hắc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0053164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sen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63788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ban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 nhạt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28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thường có cuống hoa, đài hoa, cánh hoa, nhị hoa và nhụy hoa. Các loài hoa có màu sắc, mù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hương...khác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43250" y="0"/>
            <a:ext cx="8220075" cy="33813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Sưu tầm hoa của một số loài cây. Chia sẻ với các bạn về sự giống nhau, khác nhau của những hoa em sưu tầm được.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8194" name="Picture 2" descr="Top 20 loài hoa đẹp nhất thế giới, 1 loài mọc đầy ở Việt Nam">
            <a:extLst>
              <a:ext uri="{FF2B5EF4-FFF2-40B4-BE49-F238E27FC236}">
                <a16:creationId xmlns:a16="http://schemas.microsoft.com/office/drawing/2014/main" id="{DE2D5B6B-7F6B-4204-B9C4-37A06124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3519763"/>
            <a:ext cx="5133975" cy="29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quả đu đủ?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30A4B-96A9-444B-AB02-884DDA19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200149"/>
            <a:ext cx="6906032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581</Words>
  <Application>Microsoft Office PowerPoint</Application>
  <PresentationFormat>Widescreen</PresentationFormat>
  <Paragraphs>125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Coiny</vt:lpstr>
      <vt:lpstr>Times New Roman</vt:lpstr>
      <vt:lpstr>Wingdings</vt:lpstr>
      <vt:lpstr>Office Theme</vt:lpstr>
      <vt:lpstr>千图网海量PPT模板www.58pic.com</vt:lpstr>
      <vt:lpstr>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24</cp:revision>
  <dcterms:created xsi:type="dcterms:W3CDTF">2022-12-17T04:02:17Z</dcterms:created>
  <dcterms:modified xsi:type="dcterms:W3CDTF">2024-01-09T04:56:00Z</dcterms:modified>
</cp:coreProperties>
</file>