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5" r:id="rId3"/>
  </p:sldMasterIdLst>
  <p:notesMasterIdLst>
    <p:notesMasterId r:id="rId18"/>
  </p:notesMasterIdLst>
  <p:sldIdLst>
    <p:sldId id="285" r:id="rId4"/>
    <p:sldId id="296" r:id="rId5"/>
    <p:sldId id="284" r:id="rId6"/>
    <p:sldId id="288" r:id="rId7"/>
    <p:sldId id="396" r:id="rId8"/>
    <p:sldId id="300" r:id="rId9"/>
    <p:sldId id="387" r:id="rId10"/>
    <p:sldId id="298" r:id="rId11"/>
    <p:sldId id="295" r:id="rId12"/>
    <p:sldId id="393" r:id="rId13"/>
    <p:sldId id="394" r:id="rId14"/>
    <p:sldId id="395" r:id="rId15"/>
    <p:sldId id="392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BE225-F53C-448A-B15A-459B2D703A22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43E66-7831-4A42-9BA9-82412454F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177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081CF-BC36-489D-BBB9-F3852DFB15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6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36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7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7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0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7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17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9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3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3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4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5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1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6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4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14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39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9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97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4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4FAC3"/>
            </a:gs>
            <a:gs pos="58400">
              <a:schemeClr val="bg1">
                <a:lumMod val="95000"/>
              </a:schemeClr>
            </a:gs>
            <a:gs pos="100000">
              <a:srgbClr val="C4FAC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6987F7B-A6A7-44CD-BCA4-9261876F4D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5" y="16192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2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709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624532-C045-4469-B18E-49CB452B1D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400049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1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audio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8706CA-7BA3-4514-AF1C-FA667BF12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89" y="2580842"/>
            <a:ext cx="523082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059952" y="654857"/>
            <a:ext cx="8737459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2549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CA2D8-0002-4714-B0A6-198CFE31A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127" y="2565194"/>
            <a:ext cx="5803895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7B8AE-28BF-4DB9-8AA9-E0367859BB93}"/>
              </a:ext>
            </a:extLst>
          </p:cNvPr>
          <p:cNvSpPr txBox="1"/>
          <p:nvPr/>
        </p:nvSpPr>
        <p:spPr>
          <a:xfrm>
            <a:off x="1238250" y="465161"/>
            <a:ext cx="10191750" cy="1200329"/>
          </a:xfrm>
          <a:custGeom>
            <a:avLst/>
            <a:gdLst>
              <a:gd name="connsiteX0" fmla="*/ 0 w 10191750"/>
              <a:gd name="connsiteY0" fmla="*/ 0 h 1200329"/>
              <a:gd name="connsiteX1" fmla="*/ 10191750 w 10191750"/>
              <a:gd name="connsiteY1" fmla="*/ 0 h 1200329"/>
              <a:gd name="connsiteX2" fmla="*/ 10191750 w 10191750"/>
              <a:gd name="connsiteY2" fmla="*/ 1200329 h 1200329"/>
              <a:gd name="connsiteX3" fmla="*/ 0 w 10191750"/>
              <a:gd name="connsiteY3" fmla="*/ 1200329 h 1200329"/>
              <a:gd name="connsiteX4" fmla="*/ 0 w 1019175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0" h="1200329" fill="none" extrusionOk="0">
                <a:moveTo>
                  <a:pt x="0" y="0"/>
                </a:moveTo>
                <a:cubicBezTo>
                  <a:pt x="2062277" y="5222"/>
                  <a:pt x="7118377" y="24918"/>
                  <a:pt x="10191750" y="0"/>
                </a:cubicBezTo>
                <a:cubicBezTo>
                  <a:pt x="10258484" y="180425"/>
                  <a:pt x="10244767" y="1037242"/>
                  <a:pt x="10191750" y="1200329"/>
                </a:cubicBezTo>
                <a:cubicBezTo>
                  <a:pt x="6019105" y="1035568"/>
                  <a:pt x="340966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191750" h="1200329" stroke="0" extrusionOk="0">
                <a:moveTo>
                  <a:pt x="0" y="0"/>
                </a:moveTo>
                <a:cubicBezTo>
                  <a:pt x="1366664" y="11849"/>
                  <a:pt x="7432049" y="-161459"/>
                  <a:pt x="10191750" y="0"/>
                </a:cubicBezTo>
                <a:cubicBezTo>
                  <a:pt x="10116708" y="255061"/>
                  <a:pt x="10262272" y="845340"/>
                  <a:pt x="10191750" y="1200329"/>
                </a:cubicBezTo>
                <a:cubicBezTo>
                  <a:pt x="8174527" y="1054469"/>
                  <a:pt x="112832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các con vật nuôi ở gia đình mình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(hoặc em biết)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039FD-AF93-4097-9192-775B2FBCC031}"/>
              </a:ext>
            </a:extLst>
          </p:cNvPr>
          <p:cNvGrpSpPr/>
          <p:nvPr/>
        </p:nvGrpSpPr>
        <p:grpSpPr>
          <a:xfrm>
            <a:off x="3643448" y="2671046"/>
            <a:ext cx="8317575" cy="1940957"/>
            <a:chOff x="3607725" y="1814976"/>
            <a:chExt cx="8317575" cy="1940957"/>
          </a:xfrm>
        </p:grpSpPr>
        <p:sp>
          <p:nvSpPr>
            <p:cNvPr id="13" name="Hộp Văn bản 11">
              <a:extLst>
                <a:ext uri="{FF2B5EF4-FFF2-40B4-BE49-F238E27FC236}">
                  <a16:creationId xmlns:a16="http://schemas.microsoft.com/office/drawing/2014/main" id="{4AEC6FEE-22ED-431D-B774-EF4FA25298B2}"/>
                </a:ext>
              </a:extLst>
            </p:cNvPr>
            <p:cNvSpPr txBox="1"/>
            <p:nvPr/>
          </p:nvSpPr>
          <p:spPr>
            <a:xfrm>
              <a:off x="3607725" y="1814976"/>
              <a:ext cx="8317575" cy="1940957"/>
            </a:xfrm>
            <a:custGeom>
              <a:avLst/>
              <a:gdLst>
                <a:gd name="connsiteX0" fmla="*/ 0 w 8317575"/>
                <a:gd name="connsiteY0" fmla="*/ 323499 h 1940957"/>
                <a:gd name="connsiteX1" fmla="*/ 323499 w 8317575"/>
                <a:gd name="connsiteY1" fmla="*/ 0 h 1940957"/>
                <a:gd name="connsiteX2" fmla="*/ 7994076 w 8317575"/>
                <a:gd name="connsiteY2" fmla="*/ 0 h 1940957"/>
                <a:gd name="connsiteX3" fmla="*/ 8317575 w 8317575"/>
                <a:gd name="connsiteY3" fmla="*/ 323499 h 1940957"/>
                <a:gd name="connsiteX4" fmla="*/ 8317575 w 8317575"/>
                <a:gd name="connsiteY4" fmla="*/ 1617458 h 1940957"/>
                <a:gd name="connsiteX5" fmla="*/ 7994076 w 8317575"/>
                <a:gd name="connsiteY5" fmla="*/ 1940957 h 1940957"/>
                <a:gd name="connsiteX6" fmla="*/ 323499 w 8317575"/>
                <a:gd name="connsiteY6" fmla="*/ 1940957 h 1940957"/>
                <a:gd name="connsiteX7" fmla="*/ 0 w 8317575"/>
                <a:gd name="connsiteY7" fmla="*/ 1617458 h 1940957"/>
                <a:gd name="connsiteX8" fmla="*/ 0 w 8317575"/>
                <a:gd name="connsiteY8" fmla="*/ 323499 h 194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17575" h="1940957" fill="none" extrusionOk="0">
                  <a:moveTo>
                    <a:pt x="0" y="323499"/>
                  </a:moveTo>
                  <a:cubicBezTo>
                    <a:pt x="-409" y="158227"/>
                    <a:pt x="158117" y="-26797"/>
                    <a:pt x="323499" y="0"/>
                  </a:cubicBezTo>
                  <a:cubicBezTo>
                    <a:pt x="2706001" y="29483"/>
                    <a:pt x="4963609" y="4220"/>
                    <a:pt x="7994076" y="0"/>
                  </a:cubicBezTo>
                  <a:cubicBezTo>
                    <a:pt x="8199959" y="10254"/>
                    <a:pt x="8309178" y="155731"/>
                    <a:pt x="8317575" y="323499"/>
                  </a:cubicBezTo>
                  <a:cubicBezTo>
                    <a:pt x="8277794" y="915598"/>
                    <a:pt x="8233411" y="1226069"/>
                    <a:pt x="8317575" y="1617458"/>
                  </a:cubicBezTo>
                  <a:cubicBezTo>
                    <a:pt x="8323200" y="1799149"/>
                    <a:pt x="8194057" y="1960147"/>
                    <a:pt x="7994076" y="1940957"/>
                  </a:cubicBezTo>
                  <a:cubicBezTo>
                    <a:pt x="5500484" y="1975085"/>
                    <a:pt x="3836602" y="1818165"/>
                    <a:pt x="323499" y="1940957"/>
                  </a:cubicBezTo>
                  <a:cubicBezTo>
                    <a:pt x="136653" y="1957260"/>
                    <a:pt x="-18187" y="1826434"/>
                    <a:pt x="0" y="1617458"/>
                  </a:cubicBezTo>
                  <a:cubicBezTo>
                    <a:pt x="-43773" y="1310014"/>
                    <a:pt x="-112019" y="519568"/>
                    <a:pt x="0" y="323499"/>
                  </a:cubicBezTo>
                  <a:close/>
                </a:path>
                <a:path w="8317575" h="1940957" stroke="0" extrusionOk="0">
                  <a:moveTo>
                    <a:pt x="0" y="323499"/>
                  </a:moveTo>
                  <a:cubicBezTo>
                    <a:pt x="-8404" y="159140"/>
                    <a:pt x="157497" y="6841"/>
                    <a:pt x="323499" y="0"/>
                  </a:cubicBezTo>
                  <a:cubicBezTo>
                    <a:pt x="2210374" y="-40312"/>
                    <a:pt x="6637720" y="-70188"/>
                    <a:pt x="7994076" y="0"/>
                  </a:cubicBezTo>
                  <a:cubicBezTo>
                    <a:pt x="8165373" y="-693"/>
                    <a:pt x="8318667" y="142715"/>
                    <a:pt x="8317575" y="323499"/>
                  </a:cubicBezTo>
                  <a:cubicBezTo>
                    <a:pt x="8413565" y="622302"/>
                    <a:pt x="8219640" y="1211575"/>
                    <a:pt x="8317575" y="1617458"/>
                  </a:cubicBezTo>
                  <a:cubicBezTo>
                    <a:pt x="8315264" y="1823715"/>
                    <a:pt x="8144078" y="1941378"/>
                    <a:pt x="7994076" y="1940957"/>
                  </a:cubicBezTo>
                  <a:cubicBezTo>
                    <a:pt x="5767533" y="1958308"/>
                    <a:pt x="2493627" y="2064303"/>
                    <a:pt x="323499" y="1940957"/>
                  </a:cubicBezTo>
                  <a:cubicBezTo>
                    <a:pt x="150708" y="1916232"/>
                    <a:pt x="1586" y="1798103"/>
                    <a:pt x="0" y="1617458"/>
                  </a:cubicBezTo>
                  <a:cubicBezTo>
                    <a:pt x="20434" y="1416566"/>
                    <a:pt x="-54008" y="750893"/>
                    <a:pt x="0" y="323499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217378430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nuôi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C</a:t>
              </a: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hỉ ra bộ phận con vật vừa nêu và chức năng của bộ phận đó.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42EDF0-D965-4AE8-869C-A5E288302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766" y="2094720"/>
              <a:ext cx="315579" cy="31557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8457F98-3AB9-42B3-A9CD-9A8D95D53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766" y="2633033"/>
              <a:ext cx="315579" cy="269640"/>
            </a:xfrm>
            <a:prstGeom prst="rect">
              <a:avLst/>
            </a:prstGeom>
          </p:spPr>
        </p:pic>
      </p:grpSp>
      <p:pic>
        <p:nvPicPr>
          <p:cNvPr id="17" name="Graphic 10">
            <a:extLst>
              <a:ext uri="{FF2B5EF4-FFF2-40B4-BE49-F238E27FC236}">
                <a16:creationId xmlns:a16="http://schemas.microsoft.com/office/drawing/2014/main" id="{89911F0B-0DA7-4439-B5A7-5A26797B1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321" y="2178784"/>
            <a:ext cx="3545178" cy="37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46" y="0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2136165" y="628699"/>
            <a:ext cx="9661987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925" y="1724025"/>
            <a:ext cx="4821192" cy="5286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EA2D47-AFFE-4025-86A9-455C781A2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721" y="1713686"/>
            <a:ext cx="2621507" cy="1182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E78F78-57CF-495B-B017-743FF64802D8}"/>
              </a:ext>
            </a:extLst>
          </p:cNvPr>
          <p:cNvSpPr txBox="1"/>
          <p:nvPr/>
        </p:nvSpPr>
        <p:spPr>
          <a:xfrm>
            <a:off x="3533774" y="2752725"/>
            <a:ext cx="7610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libri"/>
              </a:rPr>
              <a:t>D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ựa vào những điều đã học quan sát và nói cho chị em, ông bà hoặc bố mẹ nghe về bộ phận con vật và chức năng của bộ phận đó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59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1697620" y="4279370"/>
            <a:ext cx="8634714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F2144C4-BC68-4D43-AE96-F30B2ABE5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/>
        </p:blipFill>
        <p:spPr>
          <a:xfrm>
            <a:off x="9881160" y="4533707"/>
            <a:ext cx="1194123" cy="10550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A1E0CF-FBCA-4FAA-9509-DFA8141C98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8" t="26038" r="4211" b="40093"/>
          <a:stretch/>
        </p:blipFill>
        <p:spPr>
          <a:xfrm rot="3200080">
            <a:off x="1213487" y="4697730"/>
            <a:ext cx="1194123" cy="10550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CFD064-7CC0-47F0-8F39-8DD9C7AA0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077" y="4636341"/>
            <a:ext cx="773649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DFF47-8B74-4509-BD0A-9D6590BED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6F5C7A31-D122-4716-870B-927CCCBB045A}"/>
              </a:ext>
            </a:extLst>
          </p:cNvPr>
          <p:cNvSpPr/>
          <p:nvPr/>
        </p:nvSpPr>
        <p:spPr>
          <a:xfrm>
            <a:off x="219396" y="4392385"/>
            <a:ext cx="11715750" cy="1796971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2CC5BB-A8ED-4244-B233-13B419C3B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25" y="4543601"/>
            <a:ext cx="10815241" cy="1444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E43D9-DB42-474C-B118-AC885D0EA8FD}"/>
              </a:ext>
            </a:extLst>
          </p:cNvPr>
          <p:cNvSpPr txBox="1"/>
          <p:nvPr/>
        </p:nvSpPr>
        <p:spPr>
          <a:xfrm>
            <a:off x="4200525" y="0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9054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B4A77C8-7CBF-4876-AA04-83589584D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t="63291" r="64845" b="15274"/>
          <a:stretch/>
        </p:blipFill>
        <p:spPr>
          <a:xfrm rot="194640">
            <a:off x="3059952" y="654857"/>
            <a:ext cx="8737459" cy="5548286"/>
          </a:xfrm>
          <a:prstGeom prst="rect">
            <a:avLst/>
          </a:prstGeom>
        </p:spPr>
      </p:pic>
      <p:pic>
        <p:nvPicPr>
          <p:cNvPr id="14" name="图片 13" descr="图片包含 文字&#10;&#10;描述已自动生成">
            <a:extLst>
              <a:ext uri="{FF2B5EF4-FFF2-40B4-BE49-F238E27FC236}">
                <a16:creationId xmlns:a16="http://schemas.microsoft.com/office/drawing/2014/main" id="{57EC2D98-0364-4D36-BA7A-DB7AB19ABE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76" y="161560"/>
            <a:ext cx="62549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A399B-F483-41CD-887B-3E1D4CA01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977" y="2624651"/>
            <a:ext cx="588924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C7284-133B-4D72-B36B-6FC74CB9B46F}"/>
              </a:ext>
            </a:extLst>
          </p:cNvPr>
          <p:cNvSpPr txBox="1"/>
          <p:nvPr/>
        </p:nvSpPr>
        <p:spPr>
          <a:xfrm>
            <a:off x="790575" y="619125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Chỉ và nói trên một số bộ phận của con vật trong các hình.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Nêu chức năng của một số bộ phận của các con vật?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D40D4-415A-4674-BF09-13CFCB435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938337"/>
            <a:ext cx="106680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0572E-F0F3-790B-766D-551862BBC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79" t="5778" r="1690" b="5896"/>
          <a:stretch/>
        </p:blipFill>
        <p:spPr>
          <a:xfrm>
            <a:off x="4165600" y="25400"/>
            <a:ext cx="4419599" cy="755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583B4C-CE43-439B-A2E6-9040FDC27B13}"/>
              </a:ext>
            </a:extLst>
          </p:cNvPr>
          <p:cNvGrpSpPr/>
          <p:nvPr/>
        </p:nvGrpSpPr>
        <p:grpSpPr>
          <a:xfrm>
            <a:off x="571500" y="3476625"/>
            <a:ext cx="3981450" cy="2286000"/>
            <a:chOff x="892354" y="3758439"/>
            <a:chExt cx="4278451" cy="2175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432CE9-2ECE-4395-BD93-5CBA0D6FC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E31BE2B-BA6D-45D3-9EAD-D43B4634DC39}"/>
                </a:ext>
              </a:extLst>
            </p:cNvPr>
            <p:cNvSpPr/>
            <p:nvPr/>
          </p:nvSpPr>
          <p:spPr>
            <a:xfrm>
              <a:off x="1022724" y="5405120"/>
              <a:ext cx="358991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97B8AE-28BF-4DB9-8AA9-E0367859BB93}"/>
              </a:ext>
            </a:extLst>
          </p:cNvPr>
          <p:cNvSpPr txBox="1"/>
          <p:nvPr/>
        </p:nvSpPr>
        <p:spPr>
          <a:xfrm>
            <a:off x="4566285" y="903311"/>
            <a:ext cx="5825490" cy="646331"/>
          </a:xfrm>
          <a:custGeom>
            <a:avLst/>
            <a:gdLst>
              <a:gd name="connsiteX0" fmla="*/ 0 w 5825490"/>
              <a:gd name="connsiteY0" fmla="*/ 0 h 646331"/>
              <a:gd name="connsiteX1" fmla="*/ 5825490 w 5825490"/>
              <a:gd name="connsiteY1" fmla="*/ 0 h 646331"/>
              <a:gd name="connsiteX2" fmla="*/ 5825490 w 5825490"/>
              <a:gd name="connsiteY2" fmla="*/ 646331 h 646331"/>
              <a:gd name="connsiteX3" fmla="*/ 0 w 5825490"/>
              <a:gd name="connsiteY3" fmla="*/ 646331 h 646331"/>
              <a:gd name="connsiteX4" fmla="*/ 0 w 582549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5490" h="646331" fill="none" extrusionOk="0">
                <a:moveTo>
                  <a:pt x="0" y="0"/>
                </a:moveTo>
                <a:cubicBezTo>
                  <a:pt x="2317237" y="5222"/>
                  <a:pt x="4622240" y="24918"/>
                  <a:pt x="5825490" y="0"/>
                </a:cubicBezTo>
                <a:cubicBezTo>
                  <a:pt x="5825744" y="82799"/>
                  <a:pt x="5845268" y="500035"/>
                  <a:pt x="5825490" y="646331"/>
                </a:cubicBezTo>
                <a:cubicBezTo>
                  <a:pt x="3473789" y="481570"/>
                  <a:pt x="181671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825490" h="646331" stroke="0" extrusionOk="0">
                <a:moveTo>
                  <a:pt x="0" y="0"/>
                </a:moveTo>
                <a:cubicBezTo>
                  <a:pt x="2603342" y="11849"/>
                  <a:pt x="4343069" y="-161459"/>
                  <a:pt x="5825490" y="0"/>
                </a:cubicBezTo>
                <a:cubicBezTo>
                  <a:pt x="5800308" y="272270"/>
                  <a:pt x="5879392" y="451941"/>
                  <a:pt x="5825490" y="646331"/>
                </a:cubicBezTo>
                <a:cubicBezTo>
                  <a:pt x="3448082" y="500471"/>
                  <a:pt x="1345927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thành phiếu bài tập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3C1116-91B4-477D-88C1-DA1369944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087063"/>
              </p:ext>
            </p:extLst>
          </p:nvPr>
        </p:nvGraphicFramePr>
        <p:xfrm>
          <a:off x="4759324" y="2116612"/>
          <a:ext cx="7032626" cy="327711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47280">
                  <a:extLst>
                    <a:ext uri="{9D8B030D-6E8A-4147-A177-3AD203B41FA5}">
                      <a16:colId xmlns:a16="http://schemas.microsoft.com/office/drawing/2014/main" val="2298605080"/>
                    </a:ext>
                  </a:extLst>
                </a:gridCol>
                <a:gridCol w="2442673">
                  <a:extLst>
                    <a:ext uri="{9D8B030D-6E8A-4147-A177-3AD203B41FA5}">
                      <a16:colId xmlns:a16="http://schemas.microsoft.com/office/drawing/2014/main" val="1369801018"/>
                    </a:ext>
                  </a:extLst>
                </a:gridCol>
                <a:gridCol w="2442673">
                  <a:extLst>
                    <a:ext uri="{9D8B030D-6E8A-4147-A177-3AD203B41FA5}">
                      <a16:colId xmlns:a16="http://schemas.microsoft.com/office/drawing/2014/main" val="1635987979"/>
                    </a:ext>
                  </a:extLst>
                </a:gridCol>
              </a:tblGrid>
              <a:tr h="345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Con vật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Tên bộ phận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Chức năng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1139147"/>
                  </a:ext>
                </a:extLst>
              </a:tr>
              <a:tr h="345806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769361"/>
                  </a:ext>
                </a:extLst>
              </a:tr>
              <a:tr h="271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1711482"/>
                  </a:ext>
                </a:extLst>
              </a:tr>
              <a:tr h="271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0610037"/>
                  </a:ext>
                </a:extLst>
              </a:tr>
              <a:tr h="271738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3845866"/>
                  </a:ext>
                </a:extLst>
              </a:tr>
              <a:tr h="271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3619595"/>
                  </a:ext>
                </a:extLst>
              </a:tr>
              <a:tr h="271738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0261590"/>
                  </a:ext>
                </a:extLst>
              </a:tr>
              <a:tr h="271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9875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5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21852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FA92D-35F2-4D4E-A21B-1A1553DA1517}"/>
              </a:ext>
            </a:extLst>
          </p:cNvPr>
          <p:cNvSpPr/>
          <p:nvPr/>
        </p:nvSpPr>
        <p:spPr>
          <a:xfrm>
            <a:off x="171450" y="323850"/>
            <a:ext cx="11791950" cy="6334125"/>
          </a:xfrm>
          <a:custGeom>
            <a:avLst/>
            <a:gdLst>
              <a:gd name="connsiteX0" fmla="*/ 0 w 11791950"/>
              <a:gd name="connsiteY0" fmla="*/ 1055709 h 6334125"/>
              <a:gd name="connsiteX1" fmla="*/ 1055709 w 11791950"/>
              <a:gd name="connsiteY1" fmla="*/ 0 h 6334125"/>
              <a:gd name="connsiteX2" fmla="*/ 1456760 w 11791950"/>
              <a:gd name="connsiteY2" fmla="*/ 0 h 6334125"/>
              <a:gd name="connsiteX3" fmla="*/ 2341837 w 11791950"/>
              <a:gd name="connsiteY3" fmla="*/ 0 h 6334125"/>
              <a:gd name="connsiteX4" fmla="*/ 2742887 w 11791950"/>
              <a:gd name="connsiteY4" fmla="*/ 0 h 6334125"/>
              <a:gd name="connsiteX5" fmla="*/ 3434354 w 11791950"/>
              <a:gd name="connsiteY5" fmla="*/ 0 h 6334125"/>
              <a:gd name="connsiteX6" fmla="*/ 4222626 w 11791950"/>
              <a:gd name="connsiteY6" fmla="*/ 0 h 6334125"/>
              <a:gd name="connsiteX7" fmla="*/ 4720482 w 11791950"/>
              <a:gd name="connsiteY7" fmla="*/ 0 h 6334125"/>
              <a:gd name="connsiteX8" fmla="*/ 5508754 w 11791950"/>
              <a:gd name="connsiteY8" fmla="*/ 0 h 6334125"/>
              <a:gd name="connsiteX9" fmla="*/ 6297026 w 11791950"/>
              <a:gd name="connsiteY9" fmla="*/ 0 h 6334125"/>
              <a:gd name="connsiteX10" fmla="*/ 7182103 w 11791950"/>
              <a:gd name="connsiteY10" fmla="*/ 0 h 6334125"/>
              <a:gd name="connsiteX11" fmla="*/ 7970375 w 11791950"/>
              <a:gd name="connsiteY11" fmla="*/ 0 h 6334125"/>
              <a:gd name="connsiteX12" fmla="*/ 8855452 w 11791950"/>
              <a:gd name="connsiteY12" fmla="*/ 0 h 6334125"/>
              <a:gd name="connsiteX13" fmla="*/ 9450113 w 11791950"/>
              <a:gd name="connsiteY13" fmla="*/ 0 h 6334125"/>
              <a:gd name="connsiteX14" fmla="*/ 10141580 w 11791950"/>
              <a:gd name="connsiteY14" fmla="*/ 0 h 6334125"/>
              <a:gd name="connsiteX15" fmla="*/ 10736241 w 11791950"/>
              <a:gd name="connsiteY15" fmla="*/ 0 h 6334125"/>
              <a:gd name="connsiteX16" fmla="*/ 11791950 w 11791950"/>
              <a:gd name="connsiteY16" fmla="*/ 1055709 h 6334125"/>
              <a:gd name="connsiteX17" fmla="*/ 11791950 w 11791950"/>
              <a:gd name="connsiteY17" fmla="*/ 1701180 h 6334125"/>
              <a:gd name="connsiteX18" fmla="*/ 11791950 w 11791950"/>
              <a:gd name="connsiteY18" fmla="*/ 2304424 h 6334125"/>
              <a:gd name="connsiteX19" fmla="*/ 11791950 w 11791950"/>
              <a:gd name="connsiteY19" fmla="*/ 2907668 h 6334125"/>
              <a:gd name="connsiteX20" fmla="*/ 11791950 w 11791950"/>
              <a:gd name="connsiteY20" fmla="*/ 3553139 h 6334125"/>
              <a:gd name="connsiteX21" fmla="*/ 11791950 w 11791950"/>
              <a:gd name="connsiteY21" fmla="*/ 4240837 h 6334125"/>
              <a:gd name="connsiteX22" fmla="*/ 11791950 w 11791950"/>
              <a:gd name="connsiteY22" fmla="*/ 4759626 h 6334125"/>
              <a:gd name="connsiteX23" fmla="*/ 11791950 w 11791950"/>
              <a:gd name="connsiteY23" fmla="*/ 5278416 h 6334125"/>
              <a:gd name="connsiteX24" fmla="*/ 10736241 w 11791950"/>
              <a:gd name="connsiteY24" fmla="*/ 6334125 h 6334125"/>
              <a:gd name="connsiteX25" fmla="*/ 10335190 w 11791950"/>
              <a:gd name="connsiteY25" fmla="*/ 6334125 h 6334125"/>
              <a:gd name="connsiteX26" fmla="*/ 9934140 w 11791950"/>
              <a:gd name="connsiteY26" fmla="*/ 6334125 h 6334125"/>
              <a:gd name="connsiteX27" fmla="*/ 9436284 w 11791950"/>
              <a:gd name="connsiteY27" fmla="*/ 6334125 h 6334125"/>
              <a:gd name="connsiteX28" fmla="*/ 8938428 w 11791950"/>
              <a:gd name="connsiteY28" fmla="*/ 6334125 h 6334125"/>
              <a:gd name="connsiteX29" fmla="*/ 8246961 w 11791950"/>
              <a:gd name="connsiteY29" fmla="*/ 6334125 h 6334125"/>
              <a:gd name="connsiteX30" fmla="*/ 7845911 w 11791950"/>
              <a:gd name="connsiteY30" fmla="*/ 6334125 h 6334125"/>
              <a:gd name="connsiteX31" fmla="*/ 7348055 w 11791950"/>
              <a:gd name="connsiteY31" fmla="*/ 6334125 h 6334125"/>
              <a:gd name="connsiteX32" fmla="*/ 6850199 w 11791950"/>
              <a:gd name="connsiteY32" fmla="*/ 6334125 h 6334125"/>
              <a:gd name="connsiteX33" fmla="*/ 5965122 w 11791950"/>
              <a:gd name="connsiteY33" fmla="*/ 6334125 h 6334125"/>
              <a:gd name="connsiteX34" fmla="*/ 5564071 w 11791950"/>
              <a:gd name="connsiteY34" fmla="*/ 6334125 h 6334125"/>
              <a:gd name="connsiteX35" fmla="*/ 5163020 w 11791950"/>
              <a:gd name="connsiteY35" fmla="*/ 6334125 h 6334125"/>
              <a:gd name="connsiteX36" fmla="*/ 4761970 w 11791950"/>
              <a:gd name="connsiteY36" fmla="*/ 6334125 h 6334125"/>
              <a:gd name="connsiteX37" fmla="*/ 4167309 w 11791950"/>
              <a:gd name="connsiteY37" fmla="*/ 6334125 h 6334125"/>
              <a:gd name="connsiteX38" fmla="*/ 3475842 w 11791950"/>
              <a:gd name="connsiteY38" fmla="*/ 6334125 h 6334125"/>
              <a:gd name="connsiteX39" fmla="*/ 2977986 w 11791950"/>
              <a:gd name="connsiteY39" fmla="*/ 6334125 h 6334125"/>
              <a:gd name="connsiteX40" fmla="*/ 2286519 w 11791950"/>
              <a:gd name="connsiteY40" fmla="*/ 6334125 h 6334125"/>
              <a:gd name="connsiteX41" fmla="*/ 1885469 w 11791950"/>
              <a:gd name="connsiteY41" fmla="*/ 6334125 h 6334125"/>
              <a:gd name="connsiteX42" fmla="*/ 1055709 w 11791950"/>
              <a:gd name="connsiteY42" fmla="*/ 6334125 h 6334125"/>
              <a:gd name="connsiteX43" fmla="*/ 0 w 11791950"/>
              <a:gd name="connsiteY43" fmla="*/ 5278416 h 6334125"/>
              <a:gd name="connsiteX44" fmla="*/ 0 w 11791950"/>
              <a:gd name="connsiteY44" fmla="*/ 4801853 h 6334125"/>
              <a:gd name="connsiteX45" fmla="*/ 0 w 11791950"/>
              <a:gd name="connsiteY45" fmla="*/ 4156382 h 6334125"/>
              <a:gd name="connsiteX46" fmla="*/ 0 w 11791950"/>
              <a:gd name="connsiteY46" fmla="*/ 3637593 h 6334125"/>
              <a:gd name="connsiteX47" fmla="*/ 0 w 11791950"/>
              <a:gd name="connsiteY47" fmla="*/ 3034349 h 6334125"/>
              <a:gd name="connsiteX48" fmla="*/ 0 w 11791950"/>
              <a:gd name="connsiteY48" fmla="*/ 2515559 h 6334125"/>
              <a:gd name="connsiteX49" fmla="*/ 0 w 11791950"/>
              <a:gd name="connsiteY49" fmla="*/ 1996769 h 6334125"/>
              <a:gd name="connsiteX50" fmla="*/ 0 w 11791950"/>
              <a:gd name="connsiteY50" fmla="*/ 105570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791950" h="6334125" fill="none" extrusionOk="0">
                <a:moveTo>
                  <a:pt x="0" y="1055709"/>
                </a:moveTo>
                <a:cubicBezTo>
                  <a:pt x="-5849" y="350509"/>
                  <a:pt x="587481" y="-31711"/>
                  <a:pt x="1055709" y="0"/>
                </a:cubicBezTo>
                <a:cubicBezTo>
                  <a:pt x="1192565" y="7714"/>
                  <a:pt x="1296137" y="-8363"/>
                  <a:pt x="1456760" y="0"/>
                </a:cubicBezTo>
                <a:cubicBezTo>
                  <a:pt x="1617383" y="8363"/>
                  <a:pt x="2042362" y="-36402"/>
                  <a:pt x="2341837" y="0"/>
                </a:cubicBezTo>
                <a:cubicBezTo>
                  <a:pt x="2641312" y="36402"/>
                  <a:pt x="2648117" y="-5569"/>
                  <a:pt x="2742887" y="0"/>
                </a:cubicBezTo>
                <a:cubicBezTo>
                  <a:pt x="2837657" y="5569"/>
                  <a:pt x="3234956" y="21132"/>
                  <a:pt x="3434354" y="0"/>
                </a:cubicBezTo>
                <a:cubicBezTo>
                  <a:pt x="3633752" y="-21132"/>
                  <a:pt x="3991995" y="-29353"/>
                  <a:pt x="4222626" y="0"/>
                </a:cubicBezTo>
                <a:cubicBezTo>
                  <a:pt x="4453257" y="29353"/>
                  <a:pt x="4583824" y="5529"/>
                  <a:pt x="4720482" y="0"/>
                </a:cubicBezTo>
                <a:cubicBezTo>
                  <a:pt x="4857140" y="-5529"/>
                  <a:pt x="5163458" y="-1733"/>
                  <a:pt x="5508754" y="0"/>
                </a:cubicBezTo>
                <a:cubicBezTo>
                  <a:pt x="5854050" y="1733"/>
                  <a:pt x="5974310" y="38882"/>
                  <a:pt x="6297026" y="0"/>
                </a:cubicBezTo>
                <a:cubicBezTo>
                  <a:pt x="6619742" y="-38882"/>
                  <a:pt x="6974194" y="17332"/>
                  <a:pt x="7182103" y="0"/>
                </a:cubicBezTo>
                <a:cubicBezTo>
                  <a:pt x="7390012" y="-17332"/>
                  <a:pt x="7730817" y="34707"/>
                  <a:pt x="7970375" y="0"/>
                </a:cubicBezTo>
                <a:cubicBezTo>
                  <a:pt x="8209933" y="-34707"/>
                  <a:pt x="8464623" y="3723"/>
                  <a:pt x="8855452" y="0"/>
                </a:cubicBezTo>
                <a:cubicBezTo>
                  <a:pt x="9246281" y="-3723"/>
                  <a:pt x="9205740" y="27408"/>
                  <a:pt x="9450113" y="0"/>
                </a:cubicBezTo>
                <a:cubicBezTo>
                  <a:pt x="9694486" y="-27408"/>
                  <a:pt x="9821171" y="11309"/>
                  <a:pt x="10141580" y="0"/>
                </a:cubicBezTo>
                <a:cubicBezTo>
                  <a:pt x="10461989" y="-11309"/>
                  <a:pt x="10608560" y="-25355"/>
                  <a:pt x="10736241" y="0"/>
                </a:cubicBezTo>
                <a:cubicBezTo>
                  <a:pt x="11327028" y="16808"/>
                  <a:pt x="11898807" y="422636"/>
                  <a:pt x="11791950" y="1055709"/>
                </a:cubicBezTo>
                <a:cubicBezTo>
                  <a:pt x="11795407" y="1293518"/>
                  <a:pt x="11809340" y="1385782"/>
                  <a:pt x="11791950" y="1701180"/>
                </a:cubicBezTo>
                <a:cubicBezTo>
                  <a:pt x="11774560" y="2016578"/>
                  <a:pt x="11801068" y="2143961"/>
                  <a:pt x="11791950" y="2304424"/>
                </a:cubicBezTo>
                <a:cubicBezTo>
                  <a:pt x="11782832" y="2464887"/>
                  <a:pt x="11792198" y="2618261"/>
                  <a:pt x="11791950" y="2907668"/>
                </a:cubicBezTo>
                <a:cubicBezTo>
                  <a:pt x="11791702" y="3197075"/>
                  <a:pt x="11770311" y="3278296"/>
                  <a:pt x="11791950" y="3553139"/>
                </a:cubicBezTo>
                <a:cubicBezTo>
                  <a:pt x="11813589" y="3827982"/>
                  <a:pt x="11770478" y="3945438"/>
                  <a:pt x="11791950" y="4240837"/>
                </a:cubicBezTo>
                <a:cubicBezTo>
                  <a:pt x="11813422" y="4536236"/>
                  <a:pt x="11798205" y="4622040"/>
                  <a:pt x="11791950" y="4759626"/>
                </a:cubicBezTo>
                <a:cubicBezTo>
                  <a:pt x="11785695" y="4897212"/>
                  <a:pt x="11814078" y="5114208"/>
                  <a:pt x="11791950" y="5278416"/>
                </a:cubicBezTo>
                <a:cubicBezTo>
                  <a:pt x="11857461" y="5952496"/>
                  <a:pt x="11269560" y="6369632"/>
                  <a:pt x="10736241" y="6334125"/>
                </a:cubicBezTo>
                <a:cubicBezTo>
                  <a:pt x="10628874" y="6334963"/>
                  <a:pt x="10449904" y="6331886"/>
                  <a:pt x="10335190" y="6334125"/>
                </a:cubicBezTo>
                <a:cubicBezTo>
                  <a:pt x="10220476" y="6336364"/>
                  <a:pt x="10102384" y="6316049"/>
                  <a:pt x="9934140" y="6334125"/>
                </a:cubicBezTo>
                <a:cubicBezTo>
                  <a:pt x="9765896" y="6352202"/>
                  <a:pt x="9662059" y="6345637"/>
                  <a:pt x="9436284" y="6334125"/>
                </a:cubicBezTo>
                <a:cubicBezTo>
                  <a:pt x="9210509" y="6322613"/>
                  <a:pt x="9172702" y="6313946"/>
                  <a:pt x="8938428" y="6334125"/>
                </a:cubicBezTo>
                <a:cubicBezTo>
                  <a:pt x="8704154" y="6354304"/>
                  <a:pt x="8558955" y="6308595"/>
                  <a:pt x="8246961" y="6334125"/>
                </a:cubicBezTo>
                <a:cubicBezTo>
                  <a:pt x="7934967" y="6359655"/>
                  <a:pt x="7997754" y="6328553"/>
                  <a:pt x="7845911" y="6334125"/>
                </a:cubicBezTo>
                <a:cubicBezTo>
                  <a:pt x="7694068" y="6339698"/>
                  <a:pt x="7588402" y="6318573"/>
                  <a:pt x="7348055" y="6334125"/>
                </a:cubicBezTo>
                <a:cubicBezTo>
                  <a:pt x="7107708" y="6349677"/>
                  <a:pt x="7094799" y="6346949"/>
                  <a:pt x="6850199" y="6334125"/>
                </a:cubicBezTo>
                <a:cubicBezTo>
                  <a:pt x="6605599" y="6321301"/>
                  <a:pt x="6309597" y="6344564"/>
                  <a:pt x="5965122" y="6334125"/>
                </a:cubicBezTo>
                <a:cubicBezTo>
                  <a:pt x="5620647" y="6323686"/>
                  <a:pt x="5666429" y="6340773"/>
                  <a:pt x="5564071" y="6334125"/>
                </a:cubicBezTo>
                <a:cubicBezTo>
                  <a:pt x="5461713" y="6327477"/>
                  <a:pt x="5244950" y="6351966"/>
                  <a:pt x="5163020" y="6334125"/>
                </a:cubicBezTo>
                <a:cubicBezTo>
                  <a:pt x="5081090" y="6316284"/>
                  <a:pt x="4952161" y="6349954"/>
                  <a:pt x="4761970" y="6334125"/>
                </a:cubicBezTo>
                <a:cubicBezTo>
                  <a:pt x="4571779" y="6318297"/>
                  <a:pt x="4331970" y="6330556"/>
                  <a:pt x="4167309" y="6334125"/>
                </a:cubicBezTo>
                <a:cubicBezTo>
                  <a:pt x="4002648" y="6337694"/>
                  <a:pt x="3669944" y="6347202"/>
                  <a:pt x="3475842" y="6334125"/>
                </a:cubicBezTo>
                <a:cubicBezTo>
                  <a:pt x="3281740" y="6321048"/>
                  <a:pt x="3171801" y="6351158"/>
                  <a:pt x="2977986" y="6334125"/>
                </a:cubicBezTo>
                <a:cubicBezTo>
                  <a:pt x="2784171" y="6317092"/>
                  <a:pt x="2477078" y="6337247"/>
                  <a:pt x="2286519" y="6334125"/>
                </a:cubicBezTo>
                <a:cubicBezTo>
                  <a:pt x="2095960" y="6331003"/>
                  <a:pt x="2054422" y="6318561"/>
                  <a:pt x="1885469" y="6334125"/>
                </a:cubicBezTo>
                <a:cubicBezTo>
                  <a:pt x="1716516" y="6349690"/>
                  <a:pt x="1411254" y="6364027"/>
                  <a:pt x="1055709" y="6334125"/>
                </a:cubicBezTo>
                <a:cubicBezTo>
                  <a:pt x="402835" y="6416022"/>
                  <a:pt x="26551" y="5844681"/>
                  <a:pt x="0" y="5278416"/>
                </a:cubicBezTo>
                <a:cubicBezTo>
                  <a:pt x="9060" y="5128744"/>
                  <a:pt x="-22819" y="5018051"/>
                  <a:pt x="0" y="4801853"/>
                </a:cubicBezTo>
                <a:cubicBezTo>
                  <a:pt x="22819" y="4585655"/>
                  <a:pt x="-24764" y="4361607"/>
                  <a:pt x="0" y="4156382"/>
                </a:cubicBezTo>
                <a:cubicBezTo>
                  <a:pt x="24764" y="3951157"/>
                  <a:pt x="5955" y="3798522"/>
                  <a:pt x="0" y="3637593"/>
                </a:cubicBezTo>
                <a:cubicBezTo>
                  <a:pt x="-5955" y="3476664"/>
                  <a:pt x="-12479" y="3183720"/>
                  <a:pt x="0" y="3034349"/>
                </a:cubicBezTo>
                <a:cubicBezTo>
                  <a:pt x="12479" y="2884978"/>
                  <a:pt x="-25161" y="2656811"/>
                  <a:pt x="0" y="2515559"/>
                </a:cubicBezTo>
                <a:cubicBezTo>
                  <a:pt x="25161" y="2374307"/>
                  <a:pt x="-6815" y="2136038"/>
                  <a:pt x="0" y="1996769"/>
                </a:cubicBezTo>
                <a:cubicBezTo>
                  <a:pt x="6815" y="1857500"/>
                  <a:pt x="-32801" y="1452436"/>
                  <a:pt x="0" y="1055709"/>
                </a:cubicBezTo>
                <a:close/>
              </a:path>
              <a:path w="11791950" h="6334125" stroke="0" extrusionOk="0">
                <a:moveTo>
                  <a:pt x="0" y="1055709"/>
                </a:moveTo>
                <a:cubicBezTo>
                  <a:pt x="12403" y="458125"/>
                  <a:pt x="472162" y="-57599"/>
                  <a:pt x="1055709" y="0"/>
                </a:cubicBezTo>
                <a:cubicBezTo>
                  <a:pt x="1192490" y="21702"/>
                  <a:pt x="1407349" y="-20353"/>
                  <a:pt x="1553565" y="0"/>
                </a:cubicBezTo>
                <a:cubicBezTo>
                  <a:pt x="1699781" y="20353"/>
                  <a:pt x="2006117" y="7551"/>
                  <a:pt x="2148226" y="0"/>
                </a:cubicBezTo>
                <a:cubicBezTo>
                  <a:pt x="2290335" y="-7551"/>
                  <a:pt x="2641103" y="16904"/>
                  <a:pt x="2839693" y="0"/>
                </a:cubicBezTo>
                <a:cubicBezTo>
                  <a:pt x="3038283" y="-16904"/>
                  <a:pt x="3229094" y="10739"/>
                  <a:pt x="3337549" y="0"/>
                </a:cubicBezTo>
                <a:cubicBezTo>
                  <a:pt x="3446004" y="-10739"/>
                  <a:pt x="3634706" y="8452"/>
                  <a:pt x="3738599" y="0"/>
                </a:cubicBezTo>
                <a:cubicBezTo>
                  <a:pt x="3842492" y="-8452"/>
                  <a:pt x="4041220" y="-16496"/>
                  <a:pt x="4236455" y="0"/>
                </a:cubicBezTo>
                <a:cubicBezTo>
                  <a:pt x="4431690" y="16496"/>
                  <a:pt x="4664705" y="-2975"/>
                  <a:pt x="4927922" y="0"/>
                </a:cubicBezTo>
                <a:cubicBezTo>
                  <a:pt x="5191139" y="2975"/>
                  <a:pt x="5593111" y="37291"/>
                  <a:pt x="5812999" y="0"/>
                </a:cubicBezTo>
                <a:cubicBezTo>
                  <a:pt x="6032887" y="-37291"/>
                  <a:pt x="6266074" y="-5234"/>
                  <a:pt x="6601271" y="0"/>
                </a:cubicBezTo>
                <a:cubicBezTo>
                  <a:pt x="6936468" y="5234"/>
                  <a:pt x="6939238" y="-23104"/>
                  <a:pt x="7099127" y="0"/>
                </a:cubicBezTo>
                <a:cubicBezTo>
                  <a:pt x="7259016" y="23104"/>
                  <a:pt x="7574990" y="9406"/>
                  <a:pt x="7984204" y="0"/>
                </a:cubicBezTo>
                <a:cubicBezTo>
                  <a:pt x="8393418" y="-9406"/>
                  <a:pt x="8287427" y="-12078"/>
                  <a:pt x="8385255" y="0"/>
                </a:cubicBezTo>
                <a:cubicBezTo>
                  <a:pt x="8483083" y="12078"/>
                  <a:pt x="8952628" y="-33694"/>
                  <a:pt x="9270332" y="0"/>
                </a:cubicBezTo>
                <a:cubicBezTo>
                  <a:pt x="9588036" y="33694"/>
                  <a:pt x="9803140" y="18732"/>
                  <a:pt x="10058604" y="0"/>
                </a:cubicBezTo>
                <a:cubicBezTo>
                  <a:pt x="10314068" y="-18732"/>
                  <a:pt x="10436736" y="23364"/>
                  <a:pt x="10736241" y="0"/>
                </a:cubicBezTo>
                <a:cubicBezTo>
                  <a:pt x="11360722" y="31449"/>
                  <a:pt x="11789550" y="448329"/>
                  <a:pt x="11791950" y="1055709"/>
                </a:cubicBezTo>
                <a:cubicBezTo>
                  <a:pt x="11806976" y="1161248"/>
                  <a:pt x="11814282" y="1347553"/>
                  <a:pt x="11791950" y="1532272"/>
                </a:cubicBezTo>
                <a:cubicBezTo>
                  <a:pt x="11769618" y="1716991"/>
                  <a:pt x="11791788" y="1881600"/>
                  <a:pt x="11791950" y="2008834"/>
                </a:cubicBezTo>
                <a:cubicBezTo>
                  <a:pt x="11792112" y="2136068"/>
                  <a:pt x="11779397" y="2288896"/>
                  <a:pt x="11791950" y="2527624"/>
                </a:cubicBezTo>
                <a:cubicBezTo>
                  <a:pt x="11804504" y="2766352"/>
                  <a:pt x="11820167" y="2848455"/>
                  <a:pt x="11791950" y="3130868"/>
                </a:cubicBezTo>
                <a:cubicBezTo>
                  <a:pt x="11763733" y="3413281"/>
                  <a:pt x="11802218" y="3519940"/>
                  <a:pt x="11791950" y="3818566"/>
                </a:cubicBezTo>
                <a:cubicBezTo>
                  <a:pt x="11781682" y="4117192"/>
                  <a:pt x="11792623" y="4072253"/>
                  <a:pt x="11791950" y="4295129"/>
                </a:cubicBezTo>
                <a:cubicBezTo>
                  <a:pt x="11791277" y="4518005"/>
                  <a:pt x="11805900" y="5081160"/>
                  <a:pt x="11791950" y="5278416"/>
                </a:cubicBezTo>
                <a:cubicBezTo>
                  <a:pt x="11805290" y="5896781"/>
                  <a:pt x="11266562" y="6352415"/>
                  <a:pt x="10736241" y="6334125"/>
                </a:cubicBezTo>
                <a:cubicBezTo>
                  <a:pt x="10425587" y="6359880"/>
                  <a:pt x="10255685" y="6339335"/>
                  <a:pt x="10044774" y="6334125"/>
                </a:cubicBezTo>
                <a:cubicBezTo>
                  <a:pt x="9833863" y="6328915"/>
                  <a:pt x="9352367" y="6309283"/>
                  <a:pt x="9159697" y="6334125"/>
                </a:cubicBezTo>
                <a:cubicBezTo>
                  <a:pt x="8967027" y="6358967"/>
                  <a:pt x="8750412" y="6316814"/>
                  <a:pt x="8468231" y="6334125"/>
                </a:cubicBezTo>
                <a:cubicBezTo>
                  <a:pt x="8186050" y="6351436"/>
                  <a:pt x="7861918" y="6371740"/>
                  <a:pt x="7679959" y="6334125"/>
                </a:cubicBezTo>
                <a:cubicBezTo>
                  <a:pt x="7498000" y="6296510"/>
                  <a:pt x="6977520" y="6296388"/>
                  <a:pt x="6794882" y="6334125"/>
                </a:cubicBezTo>
                <a:cubicBezTo>
                  <a:pt x="6612244" y="6371862"/>
                  <a:pt x="6506557" y="6345030"/>
                  <a:pt x="6297026" y="6334125"/>
                </a:cubicBezTo>
                <a:cubicBezTo>
                  <a:pt x="6087495" y="6323220"/>
                  <a:pt x="5728927" y="6330323"/>
                  <a:pt x="5508754" y="6334125"/>
                </a:cubicBezTo>
                <a:cubicBezTo>
                  <a:pt x="5288581" y="6337927"/>
                  <a:pt x="5044916" y="6321061"/>
                  <a:pt x="4720482" y="6334125"/>
                </a:cubicBezTo>
                <a:cubicBezTo>
                  <a:pt x="4396048" y="6347189"/>
                  <a:pt x="4288165" y="6355740"/>
                  <a:pt x="4029015" y="6334125"/>
                </a:cubicBezTo>
                <a:cubicBezTo>
                  <a:pt x="3769865" y="6312510"/>
                  <a:pt x="3709916" y="6347422"/>
                  <a:pt x="3434354" y="6334125"/>
                </a:cubicBezTo>
                <a:cubicBezTo>
                  <a:pt x="3158792" y="6320828"/>
                  <a:pt x="3102064" y="6314456"/>
                  <a:pt x="2839693" y="6334125"/>
                </a:cubicBezTo>
                <a:cubicBezTo>
                  <a:pt x="2577322" y="6353794"/>
                  <a:pt x="2395640" y="6355607"/>
                  <a:pt x="2148226" y="6334125"/>
                </a:cubicBezTo>
                <a:cubicBezTo>
                  <a:pt x="1900812" y="6312643"/>
                  <a:pt x="1559264" y="6346703"/>
                  <a:pt x="1055709" y="6334125"/>
                </a:cubicBezTo>
                <a:cubicBezTo>
                  <a:pt x="437526" y="6223234"/>
                  <a:pt x="-57325" y="5823456"/>
                  <a:pt x="0" y="5278416"/>
                </a:cubicBezTo>
                <a:cubicBezTo>
                  <a:pt x="-28982" y="5105963"/>
                  <a:pt x="-9634" y="4870634"/>
                  <a:pt x="0" y="4632945"/>
                </a:cubicBezTo>
                <a:cubicBezTo>
                  <a:pt x="9634" y="4395256"/>
                  <a:pt x="-1112" y="4199465"/>
                  <a:pt x="0" y="3987474"/>
                </a:cubicBezTo>
                <a:cubicBezTo>
                  <a:pt x="1112" y="3775483"/>
                  <a:pt x="-29033" y="3678256"/>
                  <a:pt x="0" y="3384230"/>
                </a:cubicBezTo>
                <a:cubicBezTo>
                  <a:pt x="29033" y="3090204"/>
                  <a:pt x="29155" y="2977546"/>
                  <a:pt x="0" y="2738759"/>
                </a:cubicBezTo>
                <a:cubicBezTo>
                  <a:pt x="-29155" y="2499972"/>
                  <a:pt x="-9528" y="2394773"/>
                  <a:pt x="0" y="2135516"/>
                </a:cubicBezTo>
                <a:cubicBezTo>
                  <a:pt x="9528" y="1876259"/>
                  <a:pt x="14426" y="1879993"/>
                  <a:pt x="0" y="1658953"/>
                </a:cubicBezTo>
                <a:cubicBezTo>
                  <a:pt x="-14426" y="1437913"/>
                  <a:pt x="4675" y="1321920"/>
                  <a:pt x="0" y="1055709"/>
                </a:cubicBezTo>
                <a:close/>
              </a:path>
            </a:pathLst>
          </a:custGeom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001A9E-4A4C-4AEE-9952-B8AED41B0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217518"/>
              </p:ext>
            </p:extLst>
          </p:nvPr>
        </p:nvGraphicFramePr>
        <p:xfrm>
          <a:off x="666751" y="781049"/>
          <a:ext cx="10696575" cy="51149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5999">
                  <a:extLst>
                    <a:ext uri="{9D8B030D-6E8A-4147-A177-3AD203B41FA5}">
                      <a16:colId xmlns:a16="http://schemas.microsoft.com/office/drawing/2014/main" val="3393376906"/>
                    </a:ext>
                  </a:extLst>
                </a:gridCol>
                <a:gridCol w="3715288">
                  <a:extLst>
                    <a:ext uri="{9D8B030D-6E8A-4147-A177-3AD203B41FA5}">
                      <a16:colId xmlns:a16="http://schemas.microsoft.com/office/drawing/2014/main" val="4145422691"/>
                    </a:ext>
                  </a:extLst>
                </a:gridCol>
                <a:gridCol w="3715288">
                  <a:extLst>
                    <a:ext uri="{9D8B030D-6E8A-4147-A177-3AD203B41FA5}">
                      <a16:colId xmlns:a16="http://schemas.microsoft.com/office/drawing/2014/main" val="1509547918"/>
                    </a:ext>
                  </a:extLst>
                </a:gridCol>
              </a:tblGrid>
              <a:tr h="63936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Con vật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Tên bộ phận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Chức năng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7911536"/>
                  </a:ext>
                </a:extLst>
              </a:tr>
              <a:tr h="639366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Vẹt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lông vũ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Bảo vệ cơ thể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5912847"/>
                  </a:ext>
                </a:extLst>
              </a:tr>
              <a:tr h="639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cánh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Di chuyển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4213802"/>
                  </a:ext>
                </a:extLst>
              </a:tr>
              <a:tr h="639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mỏ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Để ăn,hót,tự vệ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0898475"/>
                  </a:ext>
                </a:extLst>
              </a:tr>
              <a:tr h="639366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Ngựa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lông mao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Bảo vệ cơ thể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1470310"/>
                  </a:ext>
                </a:extLst>
              </a:tr>
              <a:tr h="639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mũi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Để ngửi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511837"/>
                  </a:ext>
                </a:extLst>
              </a:tr>
              <a:tr h="639366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Cá chép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vảy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Bảo vệ cơ thê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2318327"/>
                  </a:ext>
                </a:extLst>
              </a:tr>
              <a:tr h="639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vây</a:t>
                      </a:r>
                      <a:endParaRPr lang="en-US" sz="320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Di chuyển</a:t>
                      </a:r>
                      <a:endParaRPr lang="en-US" sz="32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126105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23F6CFD-358D-4825-A2C6-0200E7457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586201"/>
            <a:ext cx="1838325" cy="1628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BE2830-FBFF-48D8-B6EF-58310F626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725" y="3470690"/>
            <a:ext cx="1481137" cy="1063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132D52-B955-430A-9E75-C5AA8D220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952" y="4867275"/>
            <a:ext cx="1708960" cy="91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0515D4-221C-4F83-8229-A6D11042B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9499" r="64858" b="27578"/>
          <a:stretch/>
        </p:blipFill>
        <p:spPr>
          <a:xfrm>
            <a:off x="9140831" y="819150"/>
            <a:ext cx="3317993" cy="46482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184FB2D-7352-4D35-A5F8-BE672A5A7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-714722"/>
            <a:ext cx="12487275" cy="8097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41561C-787E-4763-8550-DB3E27680579}"/>
              </a:ext>
            </a:extLst>
          </p:cNvPr>
          <p:cNvSpPr txBox="1"/>
          <p:nvPr/>
        </p:nvSpPr>
        <p:spPr>
          <a:xfrm>
            <a:off x="1000125" y="1685925"/>
            <a:ext cx="7848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Cơ thể động vật vô cùng đa dạng. Nhiều loài động vật có những bộ phận rất đặc biệt và khả năng đặc biệt. Như mũi của chó béc-giê có khả năng ngửi mùi rất giỏi nên sử dụng truy tìm tội phạm, người gặp nạn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….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Cáo châu Phi chạy nhanh như gió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(như chiếc ô</a:t>
            </a:r>
            <a:r>
              <a:rPr lang="en-US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tô),...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8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263</Words>
  <Application>Microsoft Office PowerPoint</Application>
  <PresentationFormat>Widescreen</PresentationFormat>
  <Paragraphs>39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Arial</vt:lpstr>
      <vt:lpstr>Calibri</vt:lpstr>
      <vt:lpstr>Cambria</vt:lpstr>
      <vt:lpstr>Georgia</vt:lpstr>
      <vt:lpstr>1_Office Theme</vt:lpstr>
      <vt:lpstr>1_Simple Light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9</cp:revision>
  <dcterms:created xsi:type="dcterms:W3CDTF">2022-12-17T05:43:48Z</dcterms:created>
  <dcterms:modified xsi:type="dcterms:W3CDTF">2024-01-09T04:56:25Z</dcterms:modified>
</cp:coreProperties>
</file>