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58" r:id="rId3"/>
    <p:sldId id="259" r:id="rId4"/>
    <p:sldId id="260" r:id="rId5"/>
    <p:sldId id="261" r:id="rId6"/>
    <p:sldId id="263" r:id="rId7"/>
    <p:sldId id="264" r:id="rId8"/>
    <p:sldId id="281" r:id="rId9"/>
    <p:sldId id="282" r:id="rId10"/>
    <p:sldId id="283" r:id="rId11"/>
    <p:sldId id="270" r:id="rId12"/>
    <p:sldId id="274" r:id="rId13"/>
    <p:sldId id="272" r:id="rId14"/>
    <p:sldId id="278" r:id="rId15"/>
    <p:sldId id="284" r:id="rId16"/>
    <p:sldId id="279" r:id="rId17"/>
    <p:sldId id="280" r:id="rId18"/>
  </p:sldIdLst>
  <p:sldSz cx="12192000" cy="6858000"/>
  <p:notesSz cx="6858000" cy="9144000"/>
  <p:embeddedFontLst>
    <p:embeddedFont>
      <p:font typeface="等线" panose="02010600030101010101" pitchFamily="2" charset="-122"/>
      <p:regular r:id="rId20"/>
    </p:embeddedFont>
    <p:embeddedFont>
      <p:font typeface="#9Slide05 Lobster" panose="020B0604020202020204" charset="0"/>
      <p:regular r:id="rId21"/>
    </p:embeddedFont>
    <p:embeddedFont>
      <p:font typeface="#9Slide07 HoneyCream" panose="020B0604020202020204"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76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t>18/12/2023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t>‹#›</a:t>
            </a:fld>
            <a:endParaRPr lang="en-US"/>
          </a:p>
        </p:txBody>
      </p:sp>
    </p:spTree>
    <p:extLst>
      <p:ext uri="{BB962C8B-B14F-4D97-AF65-F5344CB8AC3E}">
        <p14:creationId xmlns:p14="http://schemas.microsoft.com/office/powerpoint/2010/main" val="42376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679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6221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6462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6718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21328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56629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091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100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476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150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99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120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08114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a:extLst>
              <a:ext uri="{FF2B5EF4-FFF2-40B4-BE49-F238E27FC236}">
                <a16:creationId xmlns:a16="http://schemas.microsoft.com/office/drawing/2014/main" id="{60D9A5D8-F5E6-4E43-AD1A-27C8BEA931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extLst>
      <p:ext uri="{BB962C8B-B14F-4D97-AF65-F5344CB8AC3E}">
        <p14:creationId xmlns:p14="http://schemas.microsoft.com/office/powerpoint/2010/main" val="381757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extLst>
      <p:ext uri="{BB962C8B-B14F-4D97-AF65-F5344CB8AC3E}">
        <p14:creationId xmlns:p14="http://schemas.microsoft.com/office/powerpoint/2010/main" val="149229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06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72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211A931B-9510-4B26-ABFA-D59BFAED3029}"/>
              </a:ext>
            </a:extLst>
          </p:cNvPr>
          <p:cNvSpPr txBox="1">
            <a:spLocks/>
          </p:cNvSpPr>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9114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9.gif"/><Relationship Id="rId4" Type="http://schemas.openxmlformats.org/officeDocument/2006/relationships/image" Target="../media/image7.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CF0A8EE3-20DC-CB40-BAA5-D15DCD0E8CF4}"/>
              </a:ext>
            </a:extLst>
          </p:cNvPr>
          <p:cNvPicPr>
            <a:picLocks noChangeAspect="1"/>
          </p:cNvPicPr>
          <p:nvPr/>
        </p:nvPicPr>
        <p:blipFill>
          <a:blip r:embed="rId2"/>
          <a:stretch>
            <a:fillRect/>
          </a:stretch>
        </p:blipFill>
        <p:spPr>
          <a:xfrm>
            <a:off x="791904" y="277102"/>
            <a:ext cx="4153388" cy="1689720"/>
          </a:xfrm>
          <a:prstGeom prst="rect">
            <a:avLst/>
          </a:prstGeom>
        </p:spPr>
      </p:pic>
      <p:pic>
        <p:nvPicPr>
          <p:cNvPr id="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8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5116" y="66582"/>
            <a:ext cx="1663573" cy="1077291"/>
          </a:xfrm>
          <a:prstGeom prst="rect">
            <a:avLst/>
          </a:prstGeom>
        </p:spPr>
      </p:pic>
      <p:pic>
        <p:nvPicPr>
          <p:cNvPr id="14" name="图片 12">
            <a:extLst>
              <a:ext uri="{FF2B5EF4-FFF2-40B4-BE49-F238E27FC236}">
                <a16:creationId xmlns:a16="http://schemas.microsoft.com/office/drawing/2014/main" id="{A0E7A8CF-582A-47ED-84BC-09CCD7F7E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 b="100000" l="3900" r="98329"/>
                    </a14:imgEffect>
                  </a14:imgLayer>
                </a14:imgProps>
              </a:ext>
            </a:extLst>
          </a:blip>
          <a:srcRect t="35385"/>
          <a:stretch/>
        </p:blipFill>
        <p:spPr>
          <a:xfrm>
            <a:off x="10616093" y="5069055"/>
            <a:ext cx="1704292" cy="1819036"/>
          </a:xfrm>
          <a:prstGeom prst="rect">
            <a:avLst/>
          </a:prstGeom>
        </p:spPr>
      </p:pic>
      <p:pic>
        <p:nvPicPr>
          <p:cNvPr id="3" name="Picture 2"/>
          <p:cNvPicPr>
            <a:picLocks noChangeAspect="1"/>
          </p:cNvPicPr>
          <p:nvPr/>
        </p:nvPicPr>
        <p:blipFill>
          <a:blip r:embed="rId11"/>
          <a:stretch>
            <a:fillRect/>
          </a:stretch>
        </p:blipFill>
        <p:spPr>
          <a:xfrm>
            <a:off x="1306503" y="389147"/>
            <a:ext cx="3304318" cy="1743607"/>
          </a:xfrm>
          <a:prstGeom prst="rect">
            <a:avLst/>
          </a:prstGeom>
        </p:spPr>
      </p:pic>
    </p:spTree>
    <p:extLst>
      <p:ext uri="{BB962C8B-B14F-4D97-AF65-F5344CB8AC3E}">
        <p14:creationId xmlns:p14="http://schemas.microsoft.com/office/powerpoint/2010/main" val="212063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192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extLst>
      <p:ext uri="{BB962C8B-B14F-4D97-AF65-F5344CB8AC3E}">
        <p14:creationId xmlns:p14="http://schemas.microsoft.com/office/powerpoint/2010/main" val="131128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0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a:latin typeface="Cambria" panose="02040503050406030204" pitchFamily="18" charset="0"/>
                <a:ea typeface="Cambria" panose="02040503050406030204" pitchFamily="18" charset="0"/>
              </a:rPr>
              <a:t>	Nhà 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nh</a:t>
            </a:r>
            <a:r>
              <a:rPr lang="en-US" sz="2600" dirty="0" err="1">
                <a:latin typeface="Cambria" panose="02040503050406030204" pitchFamily="18" charset="0"/>
                <a:ea typeface="Cambria" panose="02040503050406030204" pitchFamily="18" charset="0"/>
              </a:rPr>
              <a:t>ận</a:t>
            </a:r>
            <a:r>
              <a:rPr lang="vi-VN" sz="2600" dirty="0">
                <a:latin typeface="Cambria" panose="02040503050406030204" pitchFamily="18" charset="0"/>
                <a:ea typeface="Cambria" panose="02040503050406030204" pitchFamily="18" charset="0"/>
              </a:rPr>
              <a:t> 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2246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a:latin typeface="Cambria" panose="02040503050406030204" pitchFamily="18" charset="0"/>
                <a:ea typeface="Cambria" panose="02040503050406030204" pitchFamily="18" charset="0"/>
              </a:rPr>
              <a:t>	Nhà 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95319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6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a:extLst>
              <a:ext uri="{FF2B5EF4-FFF2-40B4-BE49-F238E27FC236}">
                <a16:creationId xmlns:a16="http://schemas.microsoft.com/office/drawing/2014/main" id="{210D9E57-6D95-4EB3-A846-0B8C290FD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a:extLst>
              <a:ext uri="{FF2B5EF4-FFF2-40B4-BE49-F238E27FC236}">
                <a16:creationId xmlns:a16="http://schemas.microsoft.com/office/drawing/2014/main" id="{A0E7A8CF-582A-47ED-84BC-09CCD7F7E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extLst>
      <p:ext uri="{BB962C8B-B14F-4D97-AF65-F5344CB8AC3E}">
        <p14:creationId xmlns:p14="http://schemas.microsoft.com/office/powerpoint/2010/main" val="283825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3"/>
          <a:stretch>
            <a:fillRect/>
          </a:stretch>
        </p:blipFill>
        <p:spPr>
          <a:xfrm>
            <a:off x="2386405" y="554037"/>
            <a:ext cx="7476332" cy="4285258"/>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15" y="-1"/>
            <a:ext cx="2094240" cy="6858001"/>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 b="100000" l="3900" r="98329"/>
                    </a14:imgEffect>
                  </a14:imgLayer>
                </a14:imgProps>
              </a:ext>
            </a:extLst>
          </a:blip>
          <a:srcRect t="35385"/>
          <a:stretch/>
        </p:blipFill>
        <p:spPr>
          <a:xfrm>
            <a:off x="9072328" y="2577010"/>
            <a:ext cx="3839460" cy="4097958"/>
          </a:xfrm>
          <a:prstGeom prst="rect">
            <a:avLst/>
          </a:prstGeom>
        </p:spPr>
      </p:pic>
      <p:sp>
        <p:nvSpPr>
          <p:cNvPr id="9" name="Text Box 5"/>
          <p:cNvSpPr txBox="1">
            <a:spLocks noChangeArrowheads="1"/>
          </p:cNvSpPr>
          <p:nvPr/>
        </p:nvSpPr>
        <p:spPr bwMode="auto">
          <a:xfrm>
            <a:off x="4237608" y="1469678"/>
            <a:ext cx="3429000" cy="70788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Dặn</a:t>
            </a:r>
            <a:r>
              <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FF3300"/>
                </a:solidFill>
                <a:effectLst/>
                <a:uLnTx/>
                <a:uFillTx/>
                <a:latin typeface="UTM Avo" panose="02040603050506020204" pitchFamily="18" charset="0"/>
                <a:ea typeface="+mn-ea"/>
                <a:cs typeface="+mn-cs"/>
              </a:rPr>
              <a:t>dò</a:t>
            </a:r>
            <a:endParaRPr kumimoji="0" lang="en-US" sz="4000" b="1" i="0" u="none" strike="noStrike" kern="1200" cap="none" spc="0" normalizeH="0" baseline="0" noProof="0" dirty="0">
              <a:ln>
                <a:noFill/>
              </a:ln>
              <a:solidFill>
                <a:srgbClr val="FF3300"/>
              </a:solidFill>
              <a:effectLst/>
              <a:uLnTx/>
              <a:uFillTx/>
              <a:latin typeface="UTM Avo" panose="02040603050506020204" pitchFamily="18" charset="0"/>
              <a:ea typeface="+mn-ea"/>
              <a:cs typeface="+mn-cs"/>
            </a:endParaRPr>
          </a:p>
        </p:txBody>
      </p:sp>
      <p:sp>
        <p:nvSpPr>
          <p:cNvPr id="10" name="Text Box 5"/>
          <p:cNvSpPr txBox="1">
            <a:spLocks noChangeArrowheads="1"/>
          </p:cNvSpPr>
          <p:nvPr/>
        </p:nvSpPr>
        <p:spPr bwMode="auto">
          <a:xfrm>
            <a:off x="2740506" y="2189127"/>
            <a:ext cx="6768129"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Hoàn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thành</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tập</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Chuẩn</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bị</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bài</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tiếp</a:t>
            </a:r>
            <a:r>
              <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theo</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8135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a:extLst>
              <a:ext uri="{FF2B5EF4-FFF2-40B4-BE49-F238E27FC236}">
                <a16:creationId xmlns:a16="http://schemas.microsoft.com/office/drawing/2014/main" id="{6B957F81-D7C5-48C3-A3F4-9DFC93564E2C}"/>
              </a:ext>
            </a:extLst>
          </p:cNvPr>
          <p:cNvPicPr>
            <a:picLocks noChangeAspect="1"/>
          </p:cNvPicPr>
          <p:nvPr/>
        </p:nvPicPr>
        <p:blipFill>
          <a:blip r:embed="rId4"/>
          <a:stretch>
            <a:fillRect/>
          </a:stretch>
        </p:blipFill>
        <p:spPr>
          <a:xfrm>
            <a:off x="-147427" y="119499"/>
            <a:ext cx="4369166" cy="3071080"/>
          </a:xfrm>
          <a:prstGeom prst="rect">
            <a:avLst/>
          </a:prstGeom>
        </p:spPr>
      </p:pic>
      <p:pic>
        <p:nvPicPr>
          <p:cNvPr id="10" name="图片 3">
            <a:extLst>
              <a:ext uri="{FF2B5EF4-FFF2-40B4-BE49-F238E27FC236}">
                <a16:creationId xmlns:a16="http://schemas.microsoft.com/office/drawing/2014/main" id="{F3E64C79-D38A-4A7F-B06B-EE7CA997EC8C}"/>
              </a:ext>
            </a:extLst>
          </p:cNvPr>
          <p:cNvPicPr>
            <a:picLocks noChangeAspect="1"/>
          </p:cNvPicPr>
          <p:nvPr/>
        </p:nvPicPr>
        <p:blipFill rotWithShape="1">
          <a:blip r:embed="rId5">
            <a:extLst>
              <a:ext uri="{28A0092B-C50C-407E-A947-70E740481C1C}">
                <a14:useLocalDpi xmlns:a14="http://schemas.microsoft.com/office/drawing/2010/main" val="0"/>
              </a:ext>
            </a:extLst>
          </a:blip>
          <a:srcRect l="14705" t="4941" r="12786" b="4639"/>
          <a:stretch/>
        </p:blipFill>
        <p:spPr>
          <a:xfrm>
            <a:off x="9830023" y="3887266"/>
            <a:ext cx="2361977" cy="2970734"/>
          </a:xfrm>
          <a:prstGeom prst="rect">
            <a:avLst/>
          </a:prstGeom>
        </p:spPr>
      </p:pic>
    </p:spTree>
    <p:extLst>
      <p:ext uri="{BB962C8B-B14F-4D97-AF65-F5344CB8AC3E}">
        <p14:creationId xmlns:p14="http://schemas.microsoft.com/office/powerpoint/2010/main" val="1847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670583" y="1625185"/>
            <a:ext cx="4187895" cy="3631764"/>
            <a:chOff x="2434021" y="384214"/>
            <a:chExt cx="4187895" cy="3631764"/>
          </a:xfrm>
        </p:grpSpPr>
        <p:sp>
          <p:nvSpPr>
            <p:cNvPr id="37" name="文本框 14">
              <a:extLst>
                <a:ext uri="{FF2B5EF4-FFF2-40B4-BE49-F238E27FC236}">
                  <a16:creationId xmlns:a16="http://schemas.microsoft.com/office/drawing/2014/main" id="{1BAAB441-16F4-4E52-B4B7-42B9F2806C31}"/>
                </a:ext>
              </a:extLst>
            </p:cNvPr>
            <p:cNvSpPr txBox="1"/>
            <p:nvPr/>
          </p:nvSpPr>
          <p:spPr>
            <a:xfrm>
              <a:off x="2434021" y="384214"/>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073C6E"/>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535540" y="384215"/>
              <a:ext cx="408637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ĐỘNG</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17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p>
        </p:txBody>
      </p:sp>
      <p:pic>
        <p:nvPicPr>
          <p:cNvPr id="1026" name="Picture 2" descr="Những sự thật thú vị về loài thỏ có thể bạn chưa biế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31795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F0A8EE3-20DC-CB40-BAA5-D15DCD0E8CF4}"/>
              </a:ext>
            </a:extLst>
          </p:cNvPr>
          <p:cNvPicPr>
            <a:picLocks noChangeAspect="1"/>
          </p:cNvPicPr>
          <p:nvPr/>
        </p:nvPicPr>
        <p:blipFill>
          <a:blip r:embed="rId4"/>
          <a:stretch>
            <a:fillRect/>
          </a:stretch>
        </p:blipFill>
        <p:spPr>
          <a:xfrm>
            <a:off x="419866" y="-300651"/>
            <a:ext cx="9562864" cy="5481209"/>
          </a:xfrm>
          <a:prstGeom prst="rect">
            <a:avLst/>
          </a:prstGeom>
        </p:spPr>
      </p:pic>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7295" r="100000"/>
                    </a14:imgEffect>
                  </a14:imgLayer>
                </a14:imgProps>
              </a:ext>
            </a:extLst>
          </a:blip>
          <a:srcRect l="46722"/>
          <a:stretch/>
        </p:blipFill>
        <p:spPr>
          <a:xfrm flipH="1">
            <a:off x="-60748" y="2281335"/>
            <a:ext cx="1393311" cy="4562670"/>
          </a:xfrm>
          <a:prstGeom prst="rect">
            <a:avLst/>
          </a:prstGeom>
        </p:spPr>
      </p:pic>
      <p:pic>
        <p:nvPicPr>
          <p:cNvPr id="7" name="图片 6">
            <a:extLst>
              <a:ext uri="{FF2B5EF4-FFF2-40B4-BE49-F238E27FC236}">
                <a16:creationId xmlns:a16="http://schemas.microsoft.com/office/drawing/2014/main" id="{CA37E0EF-2040-BB49-BD05-41A11EEE4F8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 b="100000" l="3900" r="98329"/>
                    </a14:imgEffect>
                  </a14:imgLayer>
                </a14:imgProps>
              </a:ext>
            </a:extLst>
          </a:blip>
          <a:srcRect t="35385"/>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2050" name="Picture 2" descr="Tả con trâu lớp 4 hay nhất (9 mẫ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178178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7295" r="100000"/>
                    </a14:imgEffect>
                  </a14:imgLayer>
                </a14:imgProps>
              </a:ext>
            </a:extLst>
          </a:blip>
          <a:srcRect l="46722"/>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p>
        </p:txBody>
      </p:sp>
      <p:pic>
        <p:nvPicPr>
          <p:cNvPr id="3076" name="Picture 4" descr="Những giống ngựa quý đắt đỏ đến khó tin | VOV.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extLst>
      <p:ext uri="{BB962C8B-B14F-4D97-AF65-F5344CB8AC3E}">
        <p14:creationId xmlns:p14="http://schemas.microsoft.com/office/powerpoint/2010/main" val="423000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a:extLst>
                <a:ext uri="{FF2B5EF4-FFF2-40B4-BE49-F238E27FC236}">
                  <a16:creationId xmlns:a16="http://schemas.microsoft.com/office/drawing/2014/main" id="{1BAAB441-16F4-4E52-B4B7-42B9F2806C31}"/>
                </a:ext>
              </a:extLst>
            </p:cNvPr>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987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a:extLst>
              <a:ext uri="{FF2B5EF4-FFF2-40B4-BE49-F238E27FC236}">
                <a16:creationId xmlns:a16="http://schemas.microsoft.com/office/drawing/2014/main" id="{DBC1ECB0-12D4-47AB-8A7A-6AD6A9E9B7C0}"/>
              </a:ext>
            </a:extLst>
          </p:cNvPr>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a:extLst>
              <a:ext uri="{FF2B5EF4-FFF2-40B4-BE49-F238E27FC236}">
                <a16:creationId xmlns:a16="http://schemas.microsoft.com/office/drawing/2014/main" id="{F4AF47B5-41B2-1E4B-9CA6-B6184EA5EB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7295" r="100000"/>
                    </a14:imgEffect>
                  </a14:imgLayer>
                </a14:imgProps>
              </a:ext>
            </a:extLst>
          </a:blip>
          <a:srcRect l="46722"/>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7536873" y="4777095"/>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Ngoại hình (vòi dài, cổ cao, có bướu,...)</a:t>
            </a: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Cambria" panose="02040503050406030204" pitchFamily="18" charset="0"/>
                <a:ea typeface="Cambria" panose="02040503050406030204" pitchFamily="18" charset="0"/>
              </a:rPr>
              <a:t>Hoạt động (leo trèo giỏi, bước đi uyển chuyển,....)</a:t>
            </a:r>
          </a:p>
        </p:txBody>
      </p:sp>
    </p:spTree>
    <p:extLst>
      <p:ext uri="{BB962C8B-B14F-4D97-AF65-F5344CB8AC3E}">
        <p14:creationId xmlns:p14="http://schemas.microsoft.com/office/powerpoint/2010/main" val="40160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362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650</Words>
  <Application>Microsoft Office PowerPoint</Application>
  <PresentationFormat>Widescreen</PresentationFormat>
  <Paragraphs>51</Paragraphs>
  <Slides>17</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UTM Avo</vt:lpstr>
      <vt:lpstr>Times New Roman</vt:lpstr>
      <vt:lpstr>Calibri</vt:lpstr>
      <vt:lpstr>Cambria</vt:lpstr>
      <vt:lpstr>UTM Colossalis</vt:lpstr>
      <vt:lpstr>Arial</vt:lpstr>
      <vt:lpstr>SVN-Newton</vt:lpstr>
      <vt:lpstr>等线</vt:lpstr>
      <vt:lpstr>UTM Bell</vt:lpstr>
      <vt:lpstr>#9Slide05 Lobster</vt:lpstr>
      <vt:lpstr>#9Slide07 HoneyCream</vt:lpstr>
      <vt:lpstr>小小熊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10</cp:lastModifiedBy>
  <cp:revision>11</cp:revision>
  <dcterms:created xsi:type="dcterms:W3CDTF">2023-11-22T14:10:56Z</dcterms:created>
  <dcterms:modified xsi:type="dcterms:W3CDTF">2023-12-18T09:24:03Z</dcterms:modified>
</cp:coreProperties>
</file>