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64" r:id="rId3"/>
    <p:sldMasterId id="2147483676" r:id="rId4"/>
    <p:sldMasterId id="2147483688" r:id="rId5"/>
    <p:sldMasterId id="2147483700" r:id="rId6"/>
  </p:sldMasterIdLst>
  <p:sldIdLst>
    <p:sldId id="25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a:fillRect/>
          </a:stretch>
        </p:blipFill>
        <p:spPr>
          <a:xfrm>
            <a:off x="5676900" y="3517809"/>
            <a:ext cx="6515100" cy="299085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2024/1/23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2024/1/23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253635" y="-811260"/>
            <a:ext cx="2556694" cy="2850412"/>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650633" y="6783225"/>
            <a:ext cx="1960710" cy="2212719"/>
          </a:xfrm>
          <a:prstGeom prst="rect">
            <a:avLst/>
          </a:prstGeom>
        </p:spPr>
      </p:pic>
      <p:sp>
        <p:nvSpPr>
          <p:cNvPr id="9" name="TextBox 3"/>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70" rtl="0" eaLnBrk="1" fontAlgn="auto" latinLnBrk="0" hangingPunct="1">
              <a:lnSpc>
                <a:spcPct val="100000"/>
              </a:lnSpc>
              <a:spcBef>
                <a:spcPts val="0"/>
              </a:spcBef>
              <a:spcAft>
                <a:spcPts val="0"/>
              </a:spcAft>
              <a:buClrTx/>
              <a:buSzTx/>
              <a:buFontTx/>
              <a:buNone/>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p:cNvSpPr txBox="1"/>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p:cNvSpPr txBox="1"/>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5" b="0" dirty="0" err="1">
                <a:solidFill>
                  <a:srgbClr val="2C9430"/>
                </a:solidFill>
                <a:latin typeface="#9Slide07 HoneyCream" pitchFamily="2" charset="0"/>
              </a:rPr>
              <a:t>Măng</a:t>
            </a:r>
            <a:r>
              <a:rPr lang="en-US" sz="3745" b="0" dirty="0">
                <a:solidFill>
                  <a:srgbClr val="2C9430"/>
                </a:solidFill>
                <a:latin typeface="#9Slide07 HoneyCream" pitchFamily="2" charset="0"/>
              </a:rPr>
              <a:t> Non</a:t>
            </a:r>
          </a:p>
        </p:txBody>
      </p:sp>
      <p:sp>
        <p:nvSpPr>
          <p:cNvPr id="12" name="Title 1"/>
          <p:cNvSpPr txBox="1"/>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p:cNvSpPr txBox="1"/>
          <p:nvPr userDrawn="1"/>
        </p:nvSpPr>
        <p:spPr>
          <a:xfrm>
            <a:off x="-2920124" y="1955745"/>
            <a:ext cx="3889672" cy="632161"/>
          </a:xfrm>
          <a:prstGeom prst="rect">
            <a:avLst/>
          </a:prstGeom>
          <a:noFill/>
        </p:spPr>
        <p:txBody>
          <a:bodyPr wrap="square" rtlCol="0">
            <a:spAutoFit/>
          </a:bodyPr>
          <a:lstStyle/>
          <a:p>
            <a:pPr algn="ctr"/>
            <a:r>
              <a:rPr lang="en-US" sz="3510"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10"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10"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p:cNvSpPr txBox="1"/>
          <p:nvPr userDrawn="1"/>
        </p:nvSpPr>
        <p:spPr>
          <a:xfrm>
            <a:off x="1630988" y="7353444"/>
            <a:ext cx="10284198" cy="578363"/>
          </a:xfrm>
          <a:prstGeom prst="rect">
            <a:avLst/>
          </a:prstGeom>
          <a:noFill/>
        </p:spPr>
        <p:txBody>
          <a:bodyPr wrap="square">
            <a:spAutoFit/>
          </a:bodyPr>
          <a:lstStyle/>
          <a:p>
            <a:pPr marL="0" marR="0" lvl="0" indent="0" algn="ctr" defTabSz="802005"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sz="1580" b="1" dirty="0" err="1">
                <a:solidFill>
                  <a:srgbClr val="C00000"/>
                </a:solidFill>
                <a:latin typeface="UTM Avo" panose="02040603050506020204" pitchFamily="18" charset="0"/>
              </a:rPr>
              <a:t>Sản</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phẩm</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của</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Măng</a:t>
            </a:r>
            <a:r>
              <a:rPr lang="en-US" sz="1580" b="1" dirty="0">
                <a:solidFill>
                  <a:srgbClr val="C00000"/>
                </a:solidFill>
                <a:latin typeface="UTM Avo" panose="02040603050506020204" pitchFamily="18" charset="0"/>
              </a:rPr>
              <a:t> Non – </a:t>
            </a:r>
            <a:r>
              <a:rPr lang="en-US" sz="1580" b="1" dirty="0" err="1">
                <a:solidFill>
                  <a:srgbClr val="C00000"/>
                </a:solidFill>
                <a:latin typeface="UTM Avo" panose="02040603050506020204" pitchFamily="18" charset="0"/>
              </a:rPr>
              <a:t>Tài</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liệu</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Tiểu</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học</a:t>
            </a:r>
            <a:r>
              <a:rPr lang="en-US" sz="1580" b="1" dirty="0">
                <a:solidFill>
                  <a:srgbClr val="C00000"/>
                </a:solidFill>
                <a:latin typeface="UTM Avo" panose="02040603050506020204" pitchFamily="18" charset="0"/>
              </a:rPr>
              <a:t>.</a:t>
            </a:r>
          </a:p>
          <a:p>
            <a:pPr marL="0" marR="0" lvl="0" indent="0" algn="ctr" defTabSz="802005"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Nghiêm</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cấm</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buôn</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bán</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sao</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chép</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và</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chỉnh</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sửa</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để</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thu</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lợi</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nhuận</a:t>
            </a:r>
            <a:r>
              <a:rPr lang="en-US" sz="1580"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a:fillRect/>
          </a:stretch>
        </p:blipFill>
        <p:spPr>
          <a:xfrm flipH="1">
            <a:off x="198595" y="4077349"/>
            <a:ext cx="3290002" cy="2512396"/>
          </a:xfrm>
          <a:prstGeom prst="rect">
            <a:avLst/>
          </a:prstGeom>
        </p:spPr>
      </p:pic>
      <p:pic>
        <p:nvPicPr>
          <p:cNvPr id="14"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a:fillRect/>
          </a:stretch>
        </p:blipFill>
        <p:spPr>
          <a:xfrm>
            <a:off x="7302766" y="4449891"/>
            <a:ext cx="4889234" cy="2244473"/>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a:fillRect/>
          </a:stretch>
        </p:blipFill>
        <p:spPr>
          <a:xfrm>
            <a:off x="0" y="5614073"/>
            <a:ext cx="12192000" cy="1248243"/>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23/01/2024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2024/1/23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2024/1/23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2024/1/23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pic>
        <p:nvPicPr>
          <p:cNvPr id="13" name="Picture 12" descr="A white circle with leaves and blue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a:fillRect/>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a:fillRect/>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4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a:fillRect/>
          </a:stretch>
        </p:blipFill>
        <p:spPr>
          <a:xfrm>
            <a:off x="2438700" y="4027451"/>
            <a:ext cx="1510823" cy="3014098"/>
          </a:xfrm>
          <a:prstGeom prst="rect">
            <a:avLst/>
          </a:prstGeom>
        </p:spPr>
      </p:pic>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a:fillRect/>
          </a:stretch>
        </p:blipFill>
        <p:spPr>
          <a:xfrm>
            <a:off x="8321764" y="4153816"/>
            <a:ext cx="1522552" cy="3059784"/>
          </a:xfrm>
          <a:prstGeom prst="rect">
            <a:avLst/>
          </a:prstGeom>
        </p:spPr>
      </p:pic>
      <p:pic>
        <p:nvPicPr>
          <p:cNvPr id="14"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a:fillRect/>
          </a:stretch>
        </p:blipFill>
        <p:spPr>
          <a:xfrm>
            <a:off x="-70027" y="5023693"/>
            <a:ext cx="4019550" cy="1834307"/>
          </a:xfrm>
          <a:prstGeom prst="rect">
            <a:avLst/>
          </a:prstGeom>
        </p:spPr>
      </p:pic>
      <p:pic>
        <p:nvPicPr>
          <p:cNvPr id="15"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a:fillRect/>
          </a:stretch>
        </p:blipFill>
        <p:spPr>
          <a:xfrm>
            <a:off x="9233626" y="5003258"/>
            <a:ext cx="2958373" cy="1834307"/>
          </a:xfrm>
          <a:prstGeom prst="rect">
            <a:avLst/>
          </a:prstGeom>
        </p:spPr>
      </p:pic>
      <p:pic>
        <p:nvPicPr>
          <p:cNvPr id="5" name="Picture 4"/>
          <p:cNvPicPr>
            <a:picLocks noChangeAspect="1"/>
          </p:cNvPicPr>
          <p:nvPr/>
        </p:nvPicPr>
        <p:blipFill>
          <a:blip r:embed="rId6"/>
          <a:stretch>
            <a:fillRect/>
          </a:stretch>
        </p:blipFill>
        <p:spPr>
          <a:xfrm>
            <a:off x="6363253" y="0"/>
            <a:ext cx="1762125" cy="680484"/>
          </a:xfrm>
          <a:prstGeom prst="rect">
            <a:avLst/>
          </a:prstGeom>
        </p:spPr>
      </p:pic>
      <p:pic>
        <p:nvPicPr>
          <p:cNvPr id="7" name="Picture 6"/>
          <p:cNvPicPr>
            <a:picLocks noChangeAspect="1"/>
          </p:cNvPicPr>
          <p:nvPr/>
        </p:nvPicPr>
        <p:blipFill>
          <a:blip r:embed="rId7"/>
          <a:stretch>
            <a:fillRect/>
          </a:stretch>
        </p:blipFill>
        <p:spPr>
          <a:xfrm>
            <a:off x="3486678" y="987472"/>
            <a:ext cx="5383235" cy="1847248"/>
          </a:xfrm>
          <a:prstGeom prst="rect">
            <a:avLst/>
          </a:prstGeom>
        </p:spPr>
      </p:pic>
      <p:sp>
        <p:nvSpPr>
          <p:cNvPr id="8" name="TextBox 7"/>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
        <p:nvSpPr>
          <p:cNvPr id="2" name="Rectangle 1"/>
          <p:cNvSpPr/>
          <p:nvPr/>
        </p:nvSpPr>
        <p:spPr>
          <a:xfrm>
            <a:off x="1800965" y="0"/>
            <a:ext cx="828252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TRƯỜNG TIỂU HỌC ÁI MỘ A</a:t>
            </a:r>
            <a:endParaRPr lang="en-US" sz="5400" b="1" cap="none" spc="0" dirty="0">
              <a:ln/>
              <a:solidFill>
                <a:schemeClr val="accent3"/>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8397"/>
          <a:stretch>
            <a:fillRect/>
          </a:stretch>
        </p:blipFill>
        <p:spPr>
          <a:xfrm rot="856226">
            <a:off x="4807706" y="4366666"/>
            <a:ext cx="6407688" cy="3333951"/>
          </a:xfrm>
          <a:prstGeom prst="rect">
            <a:avLst/>
          </a:prstGeom>
        </p:spPr>
      </p:pic>
      <p:pic>
        <p:nvPicPr>
          <p:cNvPr id="9" name="Picture 8"/>
          <p:cNvPicPr>
            <a:picLocks noChangeAspect="1"/>
          </p:cNvPicPr>
          <p:nvPr/>
        </p:nvPicPr>
        <p:blipFill>
          <a:blip r:embed="rId4"/>
          <a:stretch>
            <a:fillRect/>
          </a:stretch>
        </p:blipFill>
        <p:spPr>
          <a:xfrm>
            <a:off x="2305201" y="1278752"/>
            <a:ext cx="10668925" cy="39017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p:cNvGrpSpPr/>
          <p:nvPr/>
        </p:nvGrpSpPr>
        <p:grpSpPr>
          <a:xfrm>
            <a:off x="715467" y="373997"/>
            <a:ext cx="10156750" cy="999934"/>
            <a:chOff x="3215622" y="1936016"/>
            <a:chExt cx="10156750" cy="999934"/>
          </a:xfrm>
        </p:grpSpPr>
        <p:sp>
          <p:nvSpPr>
            <p:cNvPr id="4" name="文本框 42"/>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p:cNvGrpSpPr/>
          <p:nvPr/>
        </p:nvGrpSpPr>
        <p:grpSpPr>
          <a:xfrm>
            <a:off x="174679" y="2135036"/>
            <a:ext cx="1974161" cy="2354668"/>
            <a:chOff x="503863" y="2263052"/>
            <a:chExt cx="2844946" cy="3429176"/>
          </a:xfrm>
        </p:grpSpPr>
        <p:pic>
          <p:nvPicPr>
            <p:cNvPr id="7" name="Picture 6" descr="A blue hot air ballo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2058343" y="1997876"/>
            <a:ext cx="2001593" cy="2391244"/>
            <a:chOff x="503863" y="2263052"/>
            <a:chExt cx="2844946" cy="3429176"/>
          </a:xfrm>
        </p:grpSpPr>
        <p:pic>
          <p:nvPicPr>
            <p:cNvPr id="15" name="Picture 14" descr="A blue hot air balloon&#10;&#10;Description automatically generated"/>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4134031" y="1897292"/>
            <a:ext cx="2230193" cy="2775292"/>
            <a:chOff x="503863" y="2263052"/>
            <a:chExt cx="2844946" cy="3429176"/>
          </a:xfrm>
        </p:grpSpPr>
        <p:pic>
          <p:nvPicPr>
            <p:cNvPr id="18" name="Picture 17" descr="A blue hot air balloon&#10;&#10;Description automatically generated"/>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p:cNvGrpSpPr/>
          <p:nvPr/>
        </p:nvGrpSpPr>
        <p:grpSpPr>
          <a:xfrm>
            <a:off x="6420031" y="1686980"/>
            <a:ext cx="2202761" cy="2775292"/>
            <a:chOff x="503863" y="2263052"/>
            <a:chExt cx="2844946" cy="3429176"/>
          </a:xfrm>
        </p:grpSpPr>
        <p:pic>
          <p:nvPicPr>
            <p:cNvPr id="21" name="Picture 20" descr="A blue hot air balloon&#10;&#10;Description automatically generated"/>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8422567" y="2391068"/>
            <a:ext cx="2202761" cy="2775292"/>
            <a:chOff x="503863" y="2263052"/>
            <a:chExt cx="2844946" cy="3429176"/>
          </a:xfrm>
        </p:grpSpPr>
        <p:pic>
          <p:nvPicPr>
            <p:cNvPr id="24" name="Picture 23" descr="A blue hot air balloon&#10;&#10;Description automatically generated"/>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10324519" y="1750988"/>
            <a:ext cx="1867481" cy="2391244"/>
            <a:chOff x="503863" y="2263052"/>
            <a:chExt cx="2844946" cy="3429176"/>
          </a:xfrm>
        </p:grpSpPr>
        <p:pic>
          <p:nvPicPr>
            <p:cNvPr id="31" name="Picture 30" descr="A blue hot air balloon&#10;&#10;Description automatically generated"/>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p:cNvGrpSpPr/>
          <p:nvPr/>
        </p:nvGrpSpPr>
        <p:grpSpPr>
          <a:xfrm>
            <a:off x="0" y="4910328"/>
            <a:ext cx="4718304" cy="1947672"/>
            <a:chOff x="0" y="4910328"/>
            <a:chExt cx="4718304" cy="1947672"/>
          </a:xfrm>
        </p:grpSpPr>
        <p:pic>
          <p:nvPicPr>
            <p:cNvPr id="34" name="Picture 33" descr="A wicker basket with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p:cNvGrpSpPr/>
          <p:nvPr/>
        </p:nvGrpSpPr>
        <p:grpSpPr>
          <a:xfrm>
            <a:off x="715467" y="373997"/>
            <a:ext cx="10156750" cy="1116068"/>
            <a:chOff x="3215622" y="1936016"/>
            <a:chExt cx="10156750" cy="1116068"/>
          </a:xfrm>
        </p:grpSpPr>
        <p:sp>
          <p:nvSpPr>
            <p:cNvPr id="4" name="文本框 42"/>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p:cNvGrpSpPr/>
          <p:nvPr/>
        </p:nvGrpSpPr>
        <p:grpSpPr>
          <a:xfrm>
            <a:off x="619396" y="1479448"/>
            <a:ext cx="3170786" cy="989433"/>
            <a:chOff x="708989" y="1991807"/>
            <a:chExt cx="3170786" cy="989433"/>
          </a:xfrm>
        </p:grpSpPr>
        <p:sp>
          <p:nvSpPr>
            <p:cNvPr id="11" name="Snip and Round Single Corner Rectangle 12"/>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p:cNvGrpSpPr/>
          <p:nvPr/>
        </p:nvGrpSpPr>
        <p:grpSpPr>
          <a:xfrm>
            <a:off x="4359292" y="1470304"/>
            <a:ext cx="3170786" cy="1208887"/>
            <a:chOff x="708989" y="1991807"/>
            <a:chExt cx="3170786" cy="1208887"/>
          </a:xfrm>
        </p:grpSpPr>
        <p:sp>
          <p:nvSpPr>
            <p:cNvPr id="27" name="Snip and Round Single Corner Rectangle 12"/>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p:cNvGrpSpPr/>
          <p:nvPr/>
        </p:nvGrpSpPr>
        <p:grpSpPr>
          <a:xfrm>
            <a:off x="8071756" y="1479448"/>
            <a:ext cx="3170786" cy="1208887"/>
            <a:chOff x="708989" y="1991807"/>
            <a:chExt cx="3170786" cy="1208887"/>
          </a:xfrm>
        </p:grpSpPr>
        <p:sp>
          <p:nvSpPr>
            <p:cNvPr id="33" name="Snip and Round Single Corner Rectangle 12"/>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p:cNvGrpSpPr/>
          <p:nvPr/>
        </p:nvGrpSpPr>
        <p:grpSpPr>
          <a:xfrm>
            <a:off x="372508" y="2805328"/>
            <a:ext cx="3413108" cy="1208887"/>
            <a:chOff x="708989" y="1991807"/>
            <a:chExt cx="3413108" cy="1208887"/>
          </a:xfrm>
        </p:grpSpPr>
        <p:sp>
          <p:nvSpPr>
            <p:cNvPr id="42" name="Snip and Round Single Corner Rectangle 12"/>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p:cNvGrpSpPr/>
          <p:nvPr/>
        </p:nvGrpSpPr>
        <p:grpSpPr>
          <a:xfrm>
            <a:off x="4286140" y="2823616"/>
            <a:ext cx="3403964" cy="1208887"/>
            <a:chOff x="708989" y="1991807"/>
            <a:chExt cx="3403964" cy="1208887"/>
          </a:xfrm>
        </p:grpSpPr>
        <p:sp>
          <p:nvSpPr>
            <p:cNvPr id="45" name="Snip and Round Single Corner Rectangle 12"/>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p:cNvGrpSpPr/>
          <p:nvPr/>
        </p:nvGrpSpPr>
        <p:grpSpPr>
          <a:xfrm>
            <a:off x="8071756" y="2878480"/>
            <a:ext cx="3403964" cy="1208887"/>
            <a:chOff x="708989" y="1991807"/>
            <a:chExt cx="3403964" cy="1208887"/>
          </a:xfrm>
        </p:grpSpPr>
        <p:sp>
          <p:nvSpPr>
            <p:cNvPr id="48" name="Snip and Round Single Corner Rectangle 12"/>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p:cNvGrpSpPr/>
          <p:nvPr/>
        </p:nvGrpSpPr>
        <p:grpSpPr>
          <a:xfrm>
            <a:off x="354220" y="4350664"/>
            <a:ext cx="3413108" cy="1208887"/>
            <a:chOff x="708989" y="1991807"/>
            <a:chExt cx="3413108" cy="1208887"/>
          </a:xfrm>
        </p:grpSpPr>
        <p:sp>
          <p:nvSpPr>
            <p:cNvPr id="51" name="Snip and Round Single Corner Rectangle 12"/>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p:cNvGrpSpPr/>
          <p:nvPr/>
        </p:nvGrpSpPr>
        <p:grpSpPr>
          <a:xfrm>
            <a:off x="4395868" y="4122064"/>
            <a:ext cx="3413108" cy="1208887"/>
            <a:chOff x="708989" y="1991807"/>
            <a:chExt cx="3413108" cy="1208887"/>
          </a:xfrm>
        </p:grpSpPr>
        <p:sp>
          <p:nvSpPr>
            <p:cNvPr id="54" name="Snip and Round Single Corner Rectangle 12"/>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p:cNvGrpSpPr/>
          <p:nvPr/>
        </p:nvGrpSpPr>
        <p:grpSpPr>
          <a:xfrm>
            <a:off x="8044324" y="4396384"/>
            <a:ext cx="3413108" cy="1208887"/>
            <a:chOff x="708989" y="1991807"/>
            <a:chExt cx="3413108" cy="1208887"/>
          </a:xfrm>
        </p:grpSpPr>
        <p:sp>
          <p:nvSpPr>
            <p:cNvPr id="57" name="Snip and Round Single Corner Rectangle 12"/>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p:cNvGrpSpPr/>
          <p:nvPr/>
        </p:nvGrpSpPr>
        <p:grpSpPr>
          <a:xfrm>
            <a:off x="3995928" y="5338216"/>
            <a:ext cx="3721608" cy="1208887"/>
            <a:chOff x="400489" y="1991807"/>
            <a:chExt cx="3721608" cy="1208887"/>
          </a:xfrm>
        </p:grpSpPr>
        <p:sp>
          <p:nvSpPr>
            <p:cNvPr id="60" name="Snip and Round Single Corner Rectangle 12"/>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p:cNvGrpSpPr/>
          <p:nvPr/>
        </p:nvGrpSpPr>
        <p:grpSpPr>
          <a:xfrm>
            <a:off x="726347" y="270814"/>
            <a:ext cx="11033530" cy="1627874"/>
            <a:chOff x="225393" y="3330260"/>
            <a:chExt cx="11033530" cy="1627874"/>
          </a:xfrm>
        </p:grpSpPr>
        <p:grpSp>
          <p:nvGrpSpPr>
            <p:cNvPr id="8" name="组合 40"/>
            <p:cNvGrpSpPr/>
            <p:nvPr/>
          </p:nvGrpSpPr>
          <p:grpSpPr>
            <a:xfrm>
              <a:off x="225393" y="3330260"/>
              <a:ext cx="11033530" cy="1464231"/>
              <a:chOff x="3087606" y="1996476"/>
              <a:chExt cx="11033530" cy="1464231"/>
            </a:xfrm>
          </p:grpSpPr>
          <p:sp>
            <p:nvSpPr>
              <p:cNvPr id="10" name="文本框 42"/>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a:fillRect/>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p:cNvGrpSpPr/>
          <p:nvPr/>
        </p:nvGrpSpPr>
        <p:grpSpPr>
          <a:xfrm>
            <a:off x="715467" y="373997"/>
            <a:ext cx="10156750" cy="1116068"/>
            <a:chOff x="3215622" y="1936016"/>
            <a:chExt cx="10156750" cy="1116068"/>
          </a:xfrm>
        </p:grpSpPr>
        <p:sp>
          <p:nvSpPr>
            <p:cNvPr id="4" name="文本框 42"/>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p:cNvGrpSpPr/>
          <p:nvPr/>
        </p:nvGrpSpPr>
        <p:grpSpPr>
          <a:xfrm>
            <a:off x="715467" y="373997"/>
            <a:ext cx="10156750" cy="1116068"/>
            <a:chOff x="3215622" y="1936016"/>
            <a:chExt cx="10156750" cy="1116068"/>
          </a:xfrm>
        </p:grpSpPr>
        <p:sp>
          <p:nvSpPr>
            <p:cNvPr id="4" name="文本框 42"/>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p:cNvGraphicFramePr>
            <a:graphicFrameLocks noGrp="1"/>
          </p:cNvGraphicFramePr>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0000"/>
                    </a:ext>
                  </a:extLst>
                </a:gridCol>
                <a:gridCol w="3010868">
                  <a:extLst>
                    <a:ext uri="{9D8B030D-6E8A-4147-A177-3AD203B41FA5}">
                      <a16:colId xmlns:a16="http://schemas.microsoft.com/office/drawing/2014/main" val="20001"/>
                    </a:ext>
                  </a:extLst>
                </a:gridCol>
                <a:gridCol w="3012535">
                  <a:extLst>
                    <a:ext uri="{9D8B030D-6E8A-4147-A177-3AD203B41FA5}">
                      <a16:colId xmlns:a16="http://schemas.microsoft.com/office/drawing/2014/main" val="20002"/>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p:cNvGraphicFramePr>
            <a:graphicFrameLocks noGrp="1"/>
          </p:cNvGraphicFramePr>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0000"/>
                    </a:ext>
                  </a:extLst>
                </a:gridCol>
                <a:gridCol w="3714826">
                  <a:extLst>
                    <a:ext uri="{9D8B030D-6E8A-4147-A177-3AD203B41FA5}">
                      <a16:colId xmlns:a16="http://schemas.microsoft.com/office/drawing/2014/main" val="20001"/>
                    </a:ext>
                  </a:extLst>
                </a:gridCol>
                <a:gridCol w="3716883">
                  <a:extLst>
                    <a:ext uri="{9D8B030D-6E8A-4147-A177-3AD203B41FA5}">
                      <a16:colId xmlns:a16="http://schemas.microsoft.com/office/drawing/2014/main" val="20002"/>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p:cNvGrpSpPr/>
          <p:nvPr/>
        </p:nvGrpSpPr>
        <p:grpSpPr>
          <a:xfrm>
            <a:off x="276554" y="300845"/>
            <a:ext cx="11354614" cy="1116068"/>
            <a:chOff x="3215622" y="1936016"/>
            <a:chExt cx="10521079" cy="1116068"/>
          </a:xfrm>
        </p:grpSpPr>
        <p:sp>
          <p:nvSpPr>
            <p:cNvPr id="4" name="文本框 42"/>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p:cNvPicPr>
            <a:picLocks noChangeAspect="1"/>
          </p:cNvPicPr>
          <p:nvPr/>
        </p:nvPicPr>
        <p:blipFill>
          <a:blip r:embed="rId3"/>
          <a:stretch>
            <a:fillRect/>
          </a:stretch>
        </p:blipFill>
        <p:spPr>
          <a:xfrm>
            <a:off x="4654295" y="4599458"/>
            <a:ext cx="6439169" cy="1892782"/>
          </a:xfrm>
          <a:prstGeom prst="rect">
            <a:avLst/>
          </a:prstGeom>
        </p:spPr>
      </p:pic>
      <p:sp>
        <p:nvSpPr>
          <p:cNvPr id="12" name="TextBox 11"/>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p:cNvPicPr>
            <a:picLocks noChangeAspect="1"/>
          </p:cNvPicPr>
          <p:nvPr/>
        </p:nvPicPr>
        <p:blipFill>
          <a:blip r:embed="rId4"/>
          <a:stretch>
            <a:fillRect/>
          </a:stretch>
        </p:blipFill>
        <p:spPr>
          <a:xfrm>
            <a:off x="613029" y="3065335"/>
            <a:ext cx="7600950" cy="1495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a:fillRect/>
          </a:stretch>
        </p:blipFill>
        <p:spPr>
          <a:xfrm flipH="1">
            <a:off x="0" y="5496750"/>
            <a:ext cx="12192000" cy="1361250"/>
          </a:xfrm>
          <a:prstGeom prst="rect">
            <a:avLst/>
          </a:prstGeom>
        </p:spPr>
      </p:pic>
      <p:grpSp>
        <p:nvGrpSpPr>
          <p:cNvPr id="12" name="组合 11"/>
          <p:cNvGrpSpPr/>
          <p:nvPr/>
        </p:nvGrpSpPr>
        <p:grpSpPr>
          <a:xfrm>
            <a:off x="765837" y="458754"/>
            <a:ext cx="11158104" cy="5940492"/>
            <a:chOff x="765837" y="458754"/>
            <a:chExt cx="11158104" cy="5940492"/>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a:fillRect/>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a:fillRect/>
            </a:stretch>
          </p:blipFill>
          <p:spPr>
            <a:xfrm>
              <a:off x="7524751" y="458754"/>
              <a:ext cx="4399190" cy="5940492"/>
            </a:xfrm>
            <a:prstGeom prst="rect">
              <a:avLst/>
            </a:prstGeom>
          </p:spPr>
        </p:pic>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a:fillRect/>
            </a:stretch>
          </p:blipFill>
          <p:spPr>
            <a:xfrm>
              <a:off x="5165027" y="458754"/>
              <a:ext cx="2359724" cy="5940492"/>
            </a:xfrm>
            <a:prstGeom prst="rect">
              <a:avLst/>
            </a:prstGeom>
          </p:spPr>
        </p:pic>
      </p:gr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a:fillRect/>
          </a:stretch>
        </p:blipFill>
        <p:spPr>
          <a:xfrm>
            <a:off x="0" y="5023693"/>
            <a:ext cx="4019550" cy="1834307"/>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a:fillRect/>
          </a:stretch>
        </p:blipFill>
        <p:spPr>
          <a:xfrm>
            <a:off x="9233626" y="5003258"/>
            <a:ext cx="2958373" cy="1834307"/>
          </a:xfrm>
          <a:prstGeom prst="rect">
            <a:avLst/>
          </a:prstGeom>
        </p:spPr>
      </p:pic>
      <p:pic>
        <p:nvPicPr>
          <p:cNvPr id="4" name="Picture 3"/>
          <p:cNvPicPr>
            <a:picLocks noChangeAspect="1"/>
          </p:cNvPicPr>
          <p:nvPr/>
        </p:nvPicPr>
        <p:blipFill>
          <a:blip r:embed="rId6"/>
          <a:stretch>
            <a:fillRect/>
          </a:stretch>
        </p:blipFill>
        <p:spPr>
          <a:xfrm>
            <a:off x="3870730" y="252921"/>
            <a:ext cx="5310076" cy="1450974"/>
          </a:xfrm>
          <a:prstGeom prst="rect">
            <a:avLst/>
          </a:prstGeom>
        </p:spPr>
      </p:pic>
      <p:sp>
        <p:nvSpPr>
          <p:cNvPr id="5" name="TextBox 4"/>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0000"/>
                    </a:ext>
                  </a:extLst>
                </a:gridCol>
                <a:gridCol w="7909779">
                  <a:extLst>
                    <a:ext uri="{9D8B030D-6E8A-4147-A177-3AD203B41FA5}">
                      <a16:colId xmlns:a16="http://schemas.microsoft.com/office/drawing/2014/main" val="20001"/>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a:blip r:embed="rId2"/>
          <a:stretch>
            <a:fillRect/>
          </a:stretch>
        </p:blipFill>
        <p:spPr>
          <a:xfrm>
            <a:off x="2185797" y="0"/>
            <a:ext cx="7600950" cy="1495425"/>
          </a:xfrm>
          <a:prstGeom prst="rect">
            <a:avLst/>
          </a:prstGeom>
        </p:spPr>
      </p:pic>
      <p:sp>
        <p:nvSpPr>
          <p:cNvPr id="8" name="TextBox 7"/>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0000"/>
                    </a:ext>
                  </a:extLst>
                </a:gridCol>
                <a:gridCol w="7909779">
                  <a:extLst>
                    <a:ext uri="{9D8B030D-6E8A-4147-A177-3AD203B41FA5}">
                      <a16:colId xmlns:a16="http://schemas.microsoft.com/office/drawing/2014/main" val="20001"/>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8" name="TextBox 7"/>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0000"/>
                    </a:ext>
                  </a:extLst>
                </a:gridCol>
                <a:gridCol w="7909779">
                  <a:extLst>
                    <a:ext uri="{9D8B030D-6E8A-4147-A177-3AD203B41FA5}">
                      <a16:colId xmlns:a16="http://schemas.microsoft.com/office/drawing/2014/main" val="20001"/>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8" name="TextBox 7"/>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p:cNvGrpSpPr/>
          <p:nvPr/>
        </p:nvGrpSpPr>
        <p:grpSpPr>
          <a:xfrm>
            <a:off x="276554" y="300845"/>
            <a:ext cx="11354614" cy="1116068"/>
            <a:chOff x="3215622" y="1936016"/>
            <a:chExt cx="10521079" cy="1116068"/>
          </a:xfrm>
        </p:grpSpPr>
        <p:sp>
          <p:nvSpPr>
            <p:cNvPr id="4" name="文本框 42"/>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a:fillRect/>
          </a:stretch>
        </p:blipFill>
        <p:spPr>
          <a:xfrm>
            <a:off x="-2" y="0"/>
            <a:ext cx="12192001" cy="6858000"/>
          </a:xfrm>
          <a:prstGeom prst="rect">
            <a:avLst/>
          </a:prstGeom>
        </p:spPr>
      </p:pic>
      <p:pic>
        <p:nvPicPr>
          <p:cNvPr id="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8397"/>
          <a:stretch>
            <a:fillRect/>
          </a:stretch>
        </p:blipFill>
        <p:spPr>
          <a:xfrm rot="856226">
            <a:off x="4807706" y="4366666"/>
            <a:ext cx="6407688" cy="3333951"/>
          </a:xfrm>
          <a:prstGeom prst="rect">
            <a:avLst/>
          </a:prstGeom>
        </p:spPr>
      </p:pic>
      <p:pic>
        <p:nvPicPr>
          <p:cNvPr id="5" name="Picture 4"/>
          <p:cNvPicPr>
            <a:picLocks noChangeAspect="1"/>
          </p:cNvPicPr>
          <p:nvPr/>
        </p:nvPicPr>
        <p:blipFill>
          <a:blip r:embed="rId5"/>
          <a:stretch>
            <a:fillRect/>
          </a:stretch>
        </p:blipFill>
        <p:spPr>
          <a:xfrm>
            <a:off x="1984110" y="1087869"/>
            <a:ext cx="9973920" cy="3895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p:cNvPicPr>
            <a:picLocks noChangeAspect="1"/>
          </p:cNvPicPr>
          <p:nvPr/>
        </p:nvPicPr>
        <p:blipFill rotWithShape="1">
          <a:blip r:embed="rId2" cstate="print">
            <a:extLst>
              <a:ext uri="{28A0092B-C50C-407E-A947-70E740481C1C}">
                <a14:useLocalDpi xmlns:a14="http://schemas.microsoft.com/office/drawing/2010/main" val="0"/>
              </a:ext>
            </a:extLst>
          </a:blip>
          <a:srcRect l="70674" r="3058"/>
          <a:stretch>
            <a:fillRect/>
          </a:stretch>
        </p:blipFill>
        <p:spPr>
          <a:xfrm>
            <a:off x="9782630" y="1008847"/>
            <a:ext cx="2242456" cy="5849153"/>
          </a:xfrm>
          <a:prstGeom prst="rect">
            <a:avLst/>
          </a:prstGeom>
        </p:spPr>
      </p:pic>
      <p:pic>
        <p:nvPicPr>
          <p:cNvPr id="5" name="图片 9"/>
          <p:cNvPicPr>
            <a:picLocks noChangeAspect="1"/>
          </p:cNvPicPr>
          <p:nvPr/>
        </p:nvPicPr>
        <p:blipFill rotWithShape="1">
          <a:blip r:embed="rId3" cstate="print">
            <a:extLst>
              <a:ext uri="{28A0092B-C50C-407E-A947-70E740481C1C}">
                <a14:useLocalDpi xmlns:a14="http://schemas.microsoft.com/office/drawing/2010/main" val="0"/>
              </a:ext>
            </a:extLst>
          </a:blip>
          <a:srcRect r="30908"/>
          <a:stretch>
            <a:fillRect/>
          </a:stretch>
        </p:blipFill>
        <p:spPr>
          <a:xfrm>
            <a:off x="-210053" y="2294600"/>
            <a:ext cx="4753024" cy="4713399"/>
          </a:xfrm>
          <a:prstGeom prst="rect">
            <a:avLst/>
          </a:prstGeom>
        </p:spPr>
      </p:pic>
      <p:pic>
        <p:nvPicPr>
          <p:cNvPr id="9" name="Picture 8"/>
          <p:cNvPicPr>
            <a:picLocks noChangeAspect="1"/>
          </p:cNvPicPr>
          <p:nvPr/>
        </p:nvPicPr>
        <p:blipFill>
          <a:blip r:embed="rId4"/>
          <a:stretch>
            <a:fillRect/>
          </a:stretch>
        </p:blipFill>
        <p:spPr>
          <a:xfrm>
            <a:off x="1615869" y="1592826"/>
            <a:ext cx="9220643" cy="4411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pic>
        <p:nvPicPr>
          <p:cNvPr id="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8397"/>
          <a:stretch>
            <a:fillRect/>
          </a:stretch>
        </p:blipFill>
        <p:spPr>
          <a:xfrm rot="856226">
            <a:off x="4807706" y="4366666"/>
            <a:ext cx="6407688" cy="3333951"/>
          </a:xfrm>
          <a:prstGeom prst="rect">
            <a:avLst/>
          </a:prstGeom>
        </p:spPr>
      </p:pic>
      <p:pic>
        <p:nvPicPr>
          <p:cNvPr id="5" name="Picture 4"/>
          <p:cNvPicPr>
            <a:picLocks noChangeAspect="1"/>
          </p:cNvPicPr>
          <p:nvPr/>
        </p:nvPicPr>
        <p:blipFill>
          <a:blip r:embed="rId5"/>
          <a:stretch>
            <a:fillRect/>
          </a:stretch>
        </p:blipFill>
        <p:spPr>
          <a:xfrm>
            <a:off x="1891363" y="1012259"/>
            <a:ext cx="10821338" cy="3889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a:fillRect/>
          </a:stretch>
        </p:blipFill>
        <p:spPr>
          <a:xfrm>
            <a:off x="0" y="0"/>
            <a:ext cx="12192001"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8397"/>
          <a:stretch>
            <a:fillRect/>
          </a:stretch>
        </p:blipFill>
        <p:spPr>
          <a:xfrm rot="856226">
            <a:off x="4807706" y="4366666"/>
            <a:ext cx="6407688" cy="3333951"/>
          </a:xfrm>
          <a:prstGeom prst="rect">
            <a:avLst/>
          </a:prstGeom>
        </p:spPr>
      </p:pic>
      <p:sp>
        <p:nvSpPr>
          <p:cNvPr id="7" name="文本框 13"/>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p:cNvPicPr>
            <a:picLocks noChangeAspect="1"/>
          </p:cNvPicPr>
          <p:nvPr/>
        </p:nvPicPr>
        <p:blipFill>
          <a:blip r:embed="rId4"/>
          <a:stretch>
            <a:fillRect/>
          </a:stretch>
        </p:blipFill>
        <p:spPr>
          <a:xfrm>
            <a:off x="3307303" y="561523"/>
            <a:ext cx="8468078" cy="49869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p:cNvPicPr>
            <a:picLocks noChangeAspect="1"/>
          </p:cNvPicPr>
          <p:nvPr/>
        </p:nvPicPr>
        <p:blipFill>
          <a:blip r:embed="rId2"/>
          <a:stretch>
            <a:fillRect/>
          </a:stretch>
        </p:blipFill>
        <p:spPr>
          <a:xfrm>
            <a:off x="3446907" y="2221420"/>
            <a:ext cx="4895850" cy="25431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p:cNvPicPr>
            <a:picLocks noChangeAspect="1"/>
          </p:cNvPicPr>
          <p:nvPr/>
        </p:nvPicPr>
        <p:blipFill>
          <a:blip r:embed="rId2"/>
          <a:stretch>
            <a:fillRect/>
          </a:stretch>
        </p:blipFill>
        <p:spPr>
          <a:xfrm>
            <a:off x="2881122" y="1944814"/>
            <a:ext cx="5787390" cy="351017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p:cNvPicPr>
            <a:picLocks noChangeAspect="1"/>
          </p:cNvPicPr>
          <p:nvPr/>
        </p:nvPicPr>
        <p:blipFill>
          <a:blip r:embed="rId2"/>
          <a:stretch>
            <a:fillRect/>
          </a:stretch>
        </p:blipFill>
        <p:spPr>
          <a:xfrm>
            <a:off x="2904934" y="2345816"/>
            <a:ext cx="6257354" cy="22829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p:cNvPicPr>
            <a:picLocks noChangeAspect="1"/>
          </p:cNvPicPr>
          <p:nvPr/>
        </p:nvPicPr>
        <p:blipFill>
          <a:blip r:embed="rId2"/>
          <a:stretch>
            <a:fillRect/>
          </a:stretch>
        </p:blipFill>
        <p:spPr>
          <a:xfrm>
            <a:off x="3075432" y="1888998"/>
            <a:ext cx="6096000" cy="38481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p:cNvPicPr>
            <a:picLocks noChangeAspect="1"/>
          </p:cNvPicPr>
          <p:nvPr/>
        </p:nvPicPr>
        <p:blipFill>
          <a:blip r:embed="rId2"/>
          <a:stretch>
            <a:fillRect/>
          </a:stretch>
        </p:blipFill>
        <p:spPr>
          <a:xfrm>
            <a:off x="3429000" y="1961198"/>
            <a:ext cx="5392201" cy="35406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1349</Words>
  <Application>Microsoft Office PowerPoint</Application>
  <PresentationFormat>Widescreen</PresentationFormat>
  <Paragraphs>148</Paragraphs>
  <Slides>26</Slides>
  <Notes>0</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26</vt:i4>
      </vt:variant>
    </vt:vector>
  </HeadingPairs>
  <TitlesOfParts>
    <vt:vector size="49" baseType="lpstr">
      <vt:lpstr>#9Slide05 Bodega Script</vt:lpstr>
      <vt:lpstr>#9Slide07 HoneyCream</vt:lpstr>
      <vt:lpstr>Arial</vt:lpstr>
      <vt:lpstr>Calibri</vt:lpstr>
      <vt:lpstr>Calibri Light</vt:lpstr>
      <vt:lpstr>Cambria</vt:lpstr>
      <vt:lpstr>等线</vt:lpstr>
      <vt:lpstr>等线 Light</vt:lpstr>
      <vt:lpstr>SVN-Newton</vt:lpstr>
      <vt:lpstr>Times New Roman</vt:lpstr>
      <vt:lpstr>UTM Aquarelle</vt:lpstr>
      <vt:lpstr>UTM Avo</vt:lpstr>
      <vt:lpstr>Vogue-ExtraBold</vt:lpstr>
      <vt:lpstr>Wingdings</vt:lpstr>
      <vt:lpstr>字魂160号-檀宋</vt:lpstr>
      <vt:lpstr>思源黑体 CN Normal</vt:lpstr>
      <vt:lpstr>思源黑体 CN Regular</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52</cp:revision>
  <dcterms:created xsi:type="dcterms:W3CDTF">2023-10-16T06:21:00Z</dcterms:created>
  <dcterms:modified xsi:type="dcterms:W3CDTF">2024-01-23T03:50:33Z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DECA33363ED047B4B18D6EBB1A1EC8FD</vt:lpwstr>
  </property>
  <property fmtid="{D5CDD505-2E9C-101B-9397-08002B2CF9AE}" pid="3" name="KSOProductBuildVer">
    <vt:lpwstr>1033-11.2.0.11225</vt:lpwstr>
  </property>
</Properties>
</file>