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36"/>
  </p:notesMasterIdLst>
  <p:sldIdLst>
    <p:sldId id="3993" r:id="rId2"/>
    <p:sldId id="261" r:id="rId3"/>
    <p:sldId id="4015" r:id="rId4"/>
    <p:sldId id="268" r:id="rId5"/>
    <p:sldId id="4016" r:id="rId6"/>
    <p:sldId id="3999" r:id="rId7"/>
    <p:sldId id="4000" r:id="rId8"/>
    <p:sldId id="4001" r:id="rId9"/>
    <p:sldId id="4003" r:id="rId10"/>
    <p:sldId id="4005" r:id="rId11"/>
    <p:sldId id="4004" r:id="rId12"/>
    <p:sldId id="4006" r:id="rId13"/>
    <p:sldId id="4007" r:id="rId14"/>
    <p:sldId id="4008" r:id="rId15"/>
    <p:sldId id="265" r:id="rId16"/>
    <p:sldId id="4009" r:id="rId17"/>
    <p:sldId id="4010" r:id="rId18"/>
    <p:sldId id="4012" r:id="rId19"/>
    <p:sldId id="274" r:id="rId20"/>
    <p:sldId id="3996" r:id="rId21"/>
    <p:sldId id="4017" r:id="rId22"/>
    <p:sldId id="4021" r:id="rId23"/>
    <p:sldId id="4020" r:id="rId24"/>
    <p:sldId id="4019" r:id="rId25"/>
    <p:sldId id="4023" r:id="rId26"/>
    <p:sldId id="4024" r:id="rId27"/>
    <p:sldId id="4025" r:id="rId28"/>
    <p:sldId id="4026" r:id="rId29"/>
    <p:sldId id="4027" r:id="rId30"/>
    <p:sldId id="4028" r:id="rId31"/>
    <p:sldId id="4031" r:id="rId32"/>
    <p:sldId id="4029" r:id="rId33"/>
    <p:sldId id="4030" r:id="rId34"/>
    <p:sldId id="4032" r:id="rId35"/>
  </p:sldIdLst>
  <p:sldSz cx="12192000" cy="6858000"/>
  <p:notesSz cx="6858000" cy="9144000"/>
  <p:embeddedFontLs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Nunito Black" pitchFamily="2" charset="0"/>
      <p:bold r:id="rId41"/>
      <p:boldItalic r:id="rId42"/>
    </p:embeddedFont>
    <p:embeddedFont>
      <p:font typeface="Sigmar One" panose="020B0604020202020204" charset="0"/>
      <p:regular r:id="rId43"/>
    </p:embeddedFont>
    <p:embeddedFont>
      <p:font typeface="Tahoma" panose="020B0604030504040204" pitchFamily="34" charset="0"/>
      <p:regular r:id="rId44"/>
      <p:bold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7F62"/>
    <a:srgbClr val="027066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32" autoAdjust="0"/>
    <p:restoredTop sz="94660"/>
  </p:normalViewPr>
  <p:slideViewPr>
    <p:cSldViewPr snapToGrid="0">
      <p:cViewPr varScale="1">
        <p:scale>
          <a:sx n="71" d="100"/>
          <a:sy n="71" d="100"/>
        </p:scale>
        <p:origin x="70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EEDCF0-EEA5-43BD-BC2C-1CE2C1F24C0A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8B8F16-143B-4AC2-8E92-A50A69B6B0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5549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3103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337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6815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787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619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46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420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9309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6491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904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5685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316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8D7AF870-D308-68BE-D3C8-510037B36FA6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85660159" cy="47720297"/>
          </a:xfrm>
          <a:solidFill>
            <a:srgbClr val="FFC000"/>
          </a:solidFill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1163BD7F-553C-9E3E-35A3-C2F95A927848}"/>
                </a:ext>
              </a:extLst>
            </p:cNvPr>
            <p:cNvSpPr/>
            <p:nvPr/>
          </p:nvSpPr>
          <p:spPr>
            <a:xfrm>
              <a:off x="72390" y="72390"/>
              <a:ext cx="85515378" cy="47575517"/>
            </a:xfrm>
            <a:custGeom>
              <a:avLst/>
              <a:gdLst/>
              <a:ahLst/>
              <a:cxnLst/>
              <a:rect l="l" t="t" r="r" b="b"/>
              <a:pathLst>
                <a:path w="85515378" h="47575517">
                  <a:moveTo>
                    <a:pt x="0" y="0"/>
                  </a:moveTo>
                  <a:lnTo>
                    <a:pt x="85515378" y="0"/>
                  </a:lnTo>
                  <a:lnTo>
                    <a:pt x="85515378" y="47575517"/>
                  </a:lnTo>
                  <a:lnTo>
                    <a:pt x="0" y="47575517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085A14DF-1C28-A075-4F04-8A819295452D}"/>
                </a:ext>
              </a:extLst>
            </p:cNvPr>
            <p:cNvSpPr/>
            <p:nvPr/>
          </p:nvSpPr>
          <p:spPr>
            <a:xfrm>
              <a:off x="0" y="0"/>
              <a:ext cx="85660161" cy="47720297"/>
            </a:xfrm>
            <a:custGeom>
              <a:avLst/>
              <a:gdLst/>
              <a:ahLst/>
              <a:cxnLst/>
              <a:rect l="l" t="t" r="r" b="b"/>
              <a:pathLst>
                <a:path w="85660161" h="47720297">
                  <a:moveTo>
                    <a:pt x="85515382" y="47575518"/>
                  </a:moveTo>
                  <a:lnTo>
                    <a:pt x="85660161" y="47575518"/>
                  </a:lnTo>
                  <a:lnTo>
                    <a:pt x="85660161" y="47720297"/>
                  </a:lnTo>
                  <a:lnTo>
                    <a:pt x="85515382" y="47720297"/>
                  </a:lnTo>
                  <a:lnTo>
                    <a:pt x="85515382" y="4757551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47575518"/>
                  </a:lnTo>
                  <a:lnTo>
                    <a:pt x="0" y="47575518"/>
                  </a:lnTo>
                  <a:lnTo>
                    <a:pt x="0" y="144780"/>
                  </a:lnTo>
                  <a:close/>
                  <a:moveTo>
                    <a:pt x="0" y="47575518"/>
                  </a:moveTo>
                  <a:lnTo>
                    <a:pt x="144780" y="47575518"/>
                  </a:lnTo>
                  <a:lnTo>
                    <a:pt x="144780" y="47720297"/>
                  </a:lnTo>
                  <a:lnTo>
                    <a:pt x="0" y="47720297"/>
                  </a:lnTo>
                  <a:lnTo>
                    <a:pt x="0" y="47575518"/>
                  </a:lnTo>
                  <a:close/>
                  <a:moveTo>
                    <a:pt x="85515382" y="144780"/>
                  </a:moveTo>
                  <a:lnTo>
                    <a:pt x="85660161" y="144780"/>
                  </a:lnTo>
                  <a:lnTo>
                    <a:pt x="85660161" y="47575518"/>
                  </a:lnTo>
                  <a:lnTo>
                    <a:pt x="85515382" y="47575518"/>
                  </a:lnTo>
                  <a:lnTo>
                    <a:pt x="85515382" y="144780"/>
                  </a:lnTo>
                  <a:close/>
                  <a:moveTo>
                    <a:pt x="144780" y="47575518"/>
                  </a:moveTo>
                  <a:lnTo>
                    <a:pt x="85515382" y="47575518"/>
                  </a:lnTo>
                  <a:lnTo>
                    <a:pt x="85515382" y="47720297"/>
                  </a:lnTo>
                  <a:lnTo>
                    <a:pt x="144780" y="47720297"/>
                  </a:lnTo>
                  <a:lnTo>
                    <a:pt x="144780" y="47575518"/>
                  </a:lnTo>
                  <a:close/>
                  <a:moveTo>
                    <a:pt x="85515382" y="0"/>
                  </a:moveTo>
                  <a:lnTo>
                    <a:pt x="85660161" y="0"/>
                  </a:lnTo>
                  <a:lnTo>
                    <a:pt x="85660161" y="144780"/>
                  </a:lnTo>
                  <a:lnTo>
                    <a:pt x="85515382" y="144780"/>
                  </a:lnTo>
                  <a:lnTo>
                    <a:pt x="8551538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85515382" y="0"/>
                  </a:lnTo>
                  <a:lnTo>
                    <a:pt x="8551538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grpFill/>
          </p:spPr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AA2EAE79-448A-6862-E712-88437957678E}"/>
              </a:ext>
            </a:extLst>
          </p:cNvPr>
          <p:cNvSpPr/>
          <p:nvPr/>
        </p:nvSpPr>
        <p:spPr>
          <a:xfrm>
            <a:off x="304799" y="293075"/>
            <a:ext cx="11582399" cy="62718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ctr">
              <a:lnSpc>
                <a:spcPct val="120000"/>
              </a:lnSpc>
            </a:pPr>
            <a:r>
              <a:rPr lang="nl-NL" sz="18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6: AN TOÀN VỚI MÔI TRƯỜNG CÔNG NGHỆ TRONG GIA ĐÌNH (T1) 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5" name="Picture 14" descr="A hot air balloon in the sky&#10;&#10;Description automatically generated">
            <a:extLst>
              <a:ext uri="{FF2B5EF4-FFF2-40B4-BE49-F238E27FC236}">
                <a16:creationId xmlns:a16="http://schemas.microsoft.com/office/drawing/2014/main" id="{488F0CEE-CEBD-01DC-3780-7072581164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9" t="6410" r="21879" b="9915"/>
          <a:stretch/>
        </p:blipFill>
        <p:spPr>
          <a:xfrm>
            <a:off x="4266437" y="1354860"/>
            <a:ext cx="3760962" cy="35136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796583B-B1A2-DDDF-475B-EF9B308E742D}"/>
              </a:ext>
            </a:extLst>
          </p:cNvPr>
          <p:cNvSpPr/>
          <p:nvPr/>
        </p:nvSpPr>
        <p:spPr>
          <a:xfrm>
            <a:off x="4602262" y="906743"/>
            <a:ext cx="320312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>
                <a:ln/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Công nghệ</a:t>
            </a:r>
            <a:endParaRPr kumimoji="0" lang="en-US" sz="4400" b="1" i="0" u="none" strike="noStrike" kern="1200" cap="none" spc="0" normalizeH="0" baseline="0" noProof="0">
              <a:ln/>
              <a:solidFill>
                <a:srgbClr val="FFC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8" name="Picture 11">
            <a:extLst>
              <a:ext uri="{FF2B5EF4-FFF2-40B4-BE49-F238E27FC236}">
                <a16:creationId xmlns:a16="http://schemas.microsoft.com/office/drawing/2014/main" id="{9FD57F95-3B35-D915-4A88-1E01CB2064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5873" y="4455939"/>
            <a:ext cx="1975369" cy="237281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2F216F8-6EAF-6268-280D-BB8982984837}"/>
              </a:ext>
            </a:extLst>
          </p:cNvPr>
          <p:cNvSpPr txBox="1"/>
          <p:nvPr/>
        </p:nvSpPr>
        <p:spPr>
          <a:xfrm>
            <a:off x="1188700" y="241191"/>
            <a:ext cx="99142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  </a:t>
            </a:r>
            <a:r>
              <a:rPr kumimoji="0" lang="en-US" alt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r>
              <a:rPr kumimoji="0" lang="vi-VN" alt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gày</a:t>
            </a:r>
            <a:r>
              <a:rPr kumimoji="0" lang="en-US" alt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vi-VN" alt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tháng</a:t>
            </a:r>
            <a:r>
              <a:rPr kumimoji="0" lang="en-US" alt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vi-VN" alt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năm 202</a:t>
            </a:r>
            <a:r>
              <a:rPr kumimoji="0" lang="en-US" alt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6B5E5557-B015-DE45-B63B-6276ABA759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161380" y="3429000"/>
            <a:ext cx="1055097" cy="1055097"/>
          </a:xfrm>
          <a:prstGeom prst="rect">
            <a:avLst/>
          </a:prstGeom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id="{770C2CA8-802F-F6B3-4A5C-C057D9A666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697402" y="3376246"/>
            <a:ext cx="942922" cy="1079693"/>
          </a:xfrm>
          <a:prstGeom prst="rect">
            <a:avLst/>
          </a:prstGeom>
        </p:spPr>
      </p:pic>
      <p:pic>
        <p:nvPicPr>
          <p:cNvPr id="21" name="Picture 9">
            <a:extLst>
              <a:ext uri="{FF2B5EF4-FFF2-40B4-BE49-F238E27FC236}">
                <a16:creationId xmlns:a16="http://schemas.microsoft.com/office/drawing/2014/main" id="{88E4CEF2-E290-7A8E-C45D-0B5D1462083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731042" y="4868551"/>
            <a:ext cx="1407066" cy="1706774"/>
          </a:xfrm>
          <a:prstGeom prst="rect">
            <a:avLst/>
          </a:prstGeom>
        </p:spPr>
      </p:pic>
      <p:pic>
        <p:nvPicPr>
          <p:cNvPr id="23" name="Picture 7">
            <a:extLst>
              <a:ext uri="{FF2B5EF4-FFF2-40B4-BE49-F238E27FC236}">
                <a16:creationId xmlns:a16="http://schemas.microsoft.com/office/drawing/2014/main" id="{AB5E1BE5-92C3-9251-C106-5D272E0C506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814303" y="5286668"/>
            <a:ext cx="1829344" cy="127825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4538AEA-246F-B8FB-48B3-4B3B5E7F9D50}"/>
              </a:ext>
            </a:extLst>
          </p:cNvPr>
          <p:cNvSpPr txBox="1"/>
          <p:nvPr/>
        </p:nvSpPr>
        <p:spPr>
          <a:xfrm>
            <a:off x="1082963" y="1589380"/>
            <a:ext cx="111955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 6: An toàn với môi trường công nghệ trong gia đình</a:t>
            </a:r>
          </a:p>
        </p:txBody>
      </p:sp>
    </p:spTree>
    <p:extLst>
      <p:ext uri="{BB962C8B-B14F-4D97-AF65-F5344CB8AC3E}">
        <p14:creationId xmlns:p14="http://schemas.microsoft.com/office/powerpoint/2010/main" val="12665509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356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8" descr="Trẻ Em, Đến Trường, Đi Học, Tải hình PNG 71 - Free.Vector6.com">
            <a:extLst>
              <a:ext uri="{FF2B5EF4-FFF2-40B4-BE49-F238E27FC236}">
                <a16:creationId xmlns:a16="http://schemas.microsoft.com/office/drawing/2014/main" id="{33978A3D-6905-668E-5671-5D14DA155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21035" y="864108"/>
            <a:ext cx="5129784" cy="5129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1F205B-2FAF-FE81-F054-C930863DCF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012" y="546980"/>
            <a:ext cx="5458121" cy="5830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568656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68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8" descr="Trẻ Em, Đến Trường, Đi Học, Tải hình PNG 71 - Free.Vector6.com">
            <a:extLst>
              <a:ext uri="{FF2B5EF4-FFF2-40B4-BE49-F238E27FC236}">
                <a16:creationId xmlns:a16="http://schemas.microsoft.com/office/drawing/2014/main" id="{33978A3D-6905-668E-5671-5D14DA155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21035" y="864108"/>
            <a:ext cx="5129784" cy="5129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2FCDFF-E25F-462C-0656-C5136AA16E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002" y="480059"/>
            <a:ext cx="5824864" cy="589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815856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0205D939-00C4-4F2E-9797-3170DD040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8EE4E44-1403-472B-8C01-D354CB8F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8" descr="Trẻ Em, Đến Trường, Đi Học, Tải hình PNG 71 - Free.Vector6.com">
            <a:extLst>
              <a:ext uri="{FF2B5EF4-FFF2-40B4-BE49-F238E27FC236}">
                <a16:creationId xmlns:a16="http://schemas.microsoft.com/office/drawing/2014/main" id="{33978A3D-6905-668E-5671-5D14DA1555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0" r="2" b="2"/>
          <a:stretch/>
        </p:blipFill>
        <p:spPr bwMode="auto">
          <a:xfrm>
            <a:off x="6938682" y="1500094"/>
            <a:ext cx="4217690" cy="4158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583CCE40-4C5F-42D3-86D9-7892AD1E9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3291CE-7E73-D05D-4F1F-5E098FCB34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0" r="500"/>
          <a:stretch/>
        </p:blipFill>
        <p:spPr>
          <a:xfrm>
            <a:off x="477012" y="432248"/>
            <a:ext cx="5458121" cy="5831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696215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95C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8" descr="Trẻ Em, Đến Trường, Đi Học, Tải hình PNG 71 - Free.Vector6.com">
            <a:extLst>
              <a:ext uri="{FF2B5EF4-FFF2-40B4-BE49-F238E27FC236}">
                <a16:creationId xmlns:a16="http://schemas.microsoft.com/office/drawing/2014/main" id="{33978A3D-6905-668E-5671-5D14DA155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70573" y="1613646"/>
            <a:ext cx="4380245" cy="4380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839B41-76FA-9E3B-3EC6-6050CCE371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408" y="480059"/>
            <a:ext cx="5537502" cy="582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41561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60095339-CF28-29F1-6833-E2C6D96449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800000">
            <a:off x="100925" y="-63486"/>
            <a:ext cx="11990147" cy="69214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FF9935D-A39A-EF9C-14BB-9265659FCF2B}"/>
              </a:ext>
            </a:extLst>
          </p:cNvPr>
          <p:cNvSpPr txBox="1"/>
          <p:nvPr/>
        </p:nvSpPr>
        <p:spPr>
          <a:xfrm>
            <a:off x="1500462" y="2587820"/>
            <a:ext cx="7777447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4400">
                <a:solidFill>
                  <a:schemeClr val="bg1"/>
                </a:solidFill>
                <a:latin typeface="Nunito Black" panose="00000A00000000000000" pitchFamily="2" charset="0"/>
                <a:ea typeface="Times New Roman" panose="02020603050405020304" pitchFamily="18" charset="0"/>
              </a:rPr>
              <a:t>C</a:t>
            </a:r>
            <a:r>
              <a:rPr lang="nl-NL" sz="4400">
                <a:solidFill>
                  <a:schemeClr val="bg1"/>
                </a:solidFill>
                <a:effectLst/>
                <a:latin typeface="Nunito Black" panose="00000A00000000000000" pitchFamily="2" charset="0"/>
                <a:ea typeface="Times New Roman" panose="02020603050405020304" pitchFamily="18" charset="0"/>
              </a:rPr>
              <a:t>ần sử dụng đúng cách các sản phẩm công nghệ để đảm bảo an toàn cho bản thân và mọi người nhé.</a:t>
            </a:r>
            <a:endParaRPr lang="en-US" sz="4400">
              <a:solidFill>
                <a:schemeClr val="bg1"/>
              </a:solidFill>
              <a:latin typeface="Nunito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019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6D33E72A-D437-FC5A-8698-FED79B6869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2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9968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4" name="Rectangle 1043">
            <a:extLst>
              <a:ext uri="{FF2B5EF4-FFF2-40B4-BE49-F238E27FC236}">
                <a16:creationId xmlns:a16="http://schemas.microsoft.com/office/drawing/2014/main" id="{0D7B6173-1D58-48E2-83CF-37350F315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6" name="Rectangle 1045">
            <a:extLst>
              <a:ext uri="{FF2B5EF4-FFF2-40B4-BE49-F238E27FC236}">
                <a16:creationId xmlns:a16="http://schemas.microsoft.com/office/drawing/2014/main" id="{2F36CA75-CFBF-4844-B719-8FE9EBADA9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48" name="Rectangle 1047">
            <a:extLst>
              <a:ext uri="{FF2B5EF4-FFF2-40B4-BE49-F238E27FC236}">
                <a16:creationId xmlns:a16="http://schemas.microsoft.com/office/drawing/2014/main" id="{3D4A84B9-E564-4DD0-97F8-DBF1C460C2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50" name="Picture 1049">
            <a:extLst>
              <a:ext uri="{FF2B5EF4-FFF2-40B4-BE49-F238E27FC236}">
                <a16:creationId xmlns:a16="http://schemas.microsoft.com/office/drawing/2014/main" id="{4A599609-F5C2-4A0B-A992-913F814A63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  <p:sp>
        <p:nvSpPr>
          <p:cNvPr id="1052" name="Rectangle 1051">
            <a:extLst>
              <a:ext uri="{FF2B5EF4-FFF2-40B4-BE49-F238E27FC236}">
                <a16:creationId xmlns:a16="http://schemas.microsoft.com/office/drawing/2014/main" id="{102382E0-0A09-46AE-B955-B911CAFE7F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54" name="Rectangle 1053">
            <a:extLst>
              <a:ext uri="{FF2B5EF4-FFF2-40B4-BE49-F238E27FC236}">
                <a16:creationId xmlns:a16="http://schemas.microsoft.com/office/drawing/2014/main" id="{7DE75D4A-0965-4973-BE75-DECCAC9A9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30" name="Picture 6" descr="Trẻ bị bỏng nước sôi trong tình huống không ngờ: Bác sĩ khuyến cáo">
            <a:extLst>
              <a:ext uri="{FF2B5EF4-FFF2-40B4-BE49-F238E27FC236}">
                <a16:creationId xmlns:a16="http://schemas.microsoft.com/office/drawing/2014/main" id="{7F6E03CA-0225-867F-F832-108A6CE3A3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37" r="12096" b="1"/>
          <a:stretch/>
        </p:blipFill>
        <p:spPr bwMode="auto">
          <a:xfrm>
            <a:off x="68472" y="-2"/>
            <a:ext cx="6095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ÁC BIỆN PHÁP AN TOÀN VỀ ĐIỆN CHO TRẺ EM - Công Ty Cổ Phần Bảo Trì 24H">
            <a:extLst>
              <a:ext uri="{FF2B5EF4-FFF2-40B4-BE49-F238E27FC236}">
                <a16:creationId xmlns:a16="http://schemas.microsoft.com/office/drawing/2014/main" id="{5540EE34-871E-A6FF-D3D4-20C3D343B9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6" t="-9" r="25232" b="-1"/>
          <a:stretch/>
        </p:blipFill>
        <p:spPr bwMode="auto">
          <a:xfrm>
            <a:off x="6211710" y="-48445"/>
            <a:ext cx="5905604" cy="6906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1A9AFC6-BCB6-5547-A0E9-32A837254916}"/>
              </a:ext>
            </a:extLst>
          </p:cNvPr>
          <p:cNvSpPr txBox="1"/>
          <p:nvPr/>
        </p:nvSpPr>
        <p:spPr>
          <a:xfrm>
            <a:off x="1442775" y="4829908"/>
            <a:ext cx="9801854" cy="1869832"/>
          </a:xfrm>
          <a:custGeom>
            <a:avLst/>
            <a:gdLst>
              <a:gd name="connsiteX0" fmla="*/ 0 w 9801854"/>
              <a:gd name="connsiteY0" fmla="*/ 0 h 1869832"/>
              <a:gd name="connsiteX1" fmla="*/ 380543 w 9801854"/>
              <a:gd name="connsiteY1" fmla="*/ 0 h 1869832"/>
              <a:gd name="connsiteX2" fmla="*/ 859104 w 9801854"/>
              <a:gd name="connsiteY2" fmla="*/ 0 h 1869832"/>
              <a:gd name="connsiteX3" fmla="*/ 1435683 w 9801854"/>
              <a:gd name="connsiteY3" fmla="*/ 0 h 1869832"/>
              <a:gd name="connsiteX4" fmla="*/ 2208300 w 9801854"/>
              <a:gd name="connsiteY4" fmla="*/ 0 h 1869832"/>
              <a:gd name="connsiteX5" fmla="*/ 2588843 w 9801854"/>
              <a:gd name="connsiteY5" fmla="*/ 0 h 1869832"/>
              <a:gd name="connsiteX6" fmla="*/ 3361459 w 9801854"/>
              <a:gd name="connsiteY6" fmla="*/ 0 h 1869832"/>
              <a:gd name="connsiteX7" fmla="*/ 4134076 w 9801854"/>
              <a:gd name="connsiteY7" fmla="*/ 0 h 1869832"/>
              <a:gd name="connsiteX8" fmla="*/ 4710656 w 9801854"/>
              <a:gd name="connsiteY8" fmla="*/ 0 h 1869832"/>
              <a:gd name="connsiteX9" fmla="*/ 5189217 w 9801854"/>
              <a:gd name="connsiteY9" fmla="*/ 0 h 1869832"/>
              <a:gd name="connsiteX10" fmla="*/ 5569759 w 9801854"/>
              <a:gd name="connsiteY10" fmla="*/ 0 h 1869832"/>
              <a:gd name="connsiteX11" fmla="*/ 5852283 w 9801854"/>
              <a:gd name="connsiteY11" fmla="*/ 0 h 1869832"/>
              <a:gd name="connsiteX12" fmla="*/ 6134807 w 9801854"/>
              <a:gd name="connsiteY12" fmla="*/ 0 h 1869832"/>
              <a:gd name="connsiteX13" fmla="*/ 6417331 w 9801854"/>
              <a:gd name="connsiteY13" fmla="*/ 0 h 1869832"/>
              <a:gd name="connsiteX14" fmla="*/ 6993911 w 9801854"/>
              <a:gd name="connsiteY14" fmla="*/ 0 h 1869832"/>
              <a:gd name="connsiteX15" fmla="*/ 7276435 w 9801854"/>
              <a:gd name="connsiteY15" fmla="*/ 0 h 1869832"/>
              <a:gd name="connsiteX16" fmla="*/ 7853015 w 9801854"/>
              <a:gd name="connsiteY16" fmla="*/ 0 h 1869832"/>
              <a:gd name="connsiteX17" fmla="*/ 8527613 w 9801854"/>
              <a:gd name="connsiteY17" fmla="*/ 0 h 1869832"/>
              <a:gd name="connsiteX18" fmla="*/ 9300230 w 9801854"/>
              <a:gd name="connsiteY18" fmla="*/ 0 h 1869832"/>
              <a:gd name="connsiteX19" fmla="*/ 9801854 w 9801854"/>
              <a:gd name="connsiteY19" fmla="*/ 0 h 1869832"/>
              <a:gd name="connsiteX20" fmla="*/ 9801854 w 9801854"/>
              <a:gd name="connsiteY20" fmla="*/ 411363 h 1869832"/>
              <a:gd name="connsiteX21" fmla="*/ 9801854 w 9801854"/>
              <a:gd name="connsiteY21" fmla="*/ 841424 h 1869832"/>
              <a:gd name="connsiteX22" fmla="*/ 9801854 w 9801854"/>
              <a:gd name="connsiteY22" fmla="*/ 1308882 h 1869832"/>
              <a:gd name="connsiteX23" fmla="*/ 9801854 w 9801854"/>
              <a:gd name="connsiteY23" fmla="*/ 1869832 h 1869832"/>
              <a:gd name="connsiteX24" fmla="*/ 9323293 w 9801854"/>
              <a:gd name="connsiteY24" fmla="*/ 1869832 h 1869832"/>
              <a:gd name="connsiteX25" fmla="*/ 8648695 w 9801854"/>
              <a:gd name="connsiteY25" fmla="*/ 1869832 h 1869832"/>
              <a:gd name="connsiteX26" fmla="*/ 8268152 w 9801854"/>
              <a:gd name="connsiteY26" fmla="*/ 1869832 h 1869832"/>
              <a:gd name="connsiteX27" fmla="*/ 7691572 w 9801854"/>
              <a:gd name="connsiteY27" fmla="*/ 1869832 h 1869832"/>
              <a:gd name="connsiteX28" fmla="*/ 7016974 w 9801854"/>
              <a:gd name="connsiteY28" fmla="*/ 1869832 h 1869832"/>
              <a:gd name="connsiteX29" fmla="*/ 6440395 w 9801854"/>
              <a:gd name="connsiteY29" fmla="*/ 1869832 h 1869832"/>
              <a:gd name="connsiteX30" fmla="*/ 5961834 w 9801854"/>
              <a:gd name="connsiteY30" fmla="*/ 1869832 h 1869832"/>
              <a:gd name="connsiteX31" fmla="*/ 5483272 w 9801854"/>
              <a:gd name="connsiteY31" fmla="*/ 1869832 h 1869832"/>
              <a:gd name="connsiteX32" fmla="*/ 5200748 w 9801854"/>
              <a:gd name="connsiteY32" fmla="*/ 1869832 h 1869832"/>
              <a:gd name="connsiteX33" fmla="*/ 4722187 w 9801854"/>
              <a:gd name="connsiteY33" fmla="*/ 1869832 h 1869832"/>
              <a:gd name="connsiteX34" fmla="*/ 4145608 w 9801854"/>
              <a:gd name="connsiteY34" fmla="*/ 1869832 h 1869832"/>
              <a:gd name="connsiteX35" fmla="*/ 3471009 w 9801854"/>
              <a:gd name="connsiteY35" fmla="*/ 1869832 h 1869832"/>
              <a:gd name="connsiteX36" fmla="*/ 2894430 w 9801854"/>
              <a:gd name="connsiteY36" fmla="*/ 1869832 h 1869832"/>
              <a:gd name="connsiteX37" fmla="*/ 2121813 w 9801854"/>
              <a:gd name="connsiteY37" fmla="*/ 1869832 h 1869832"/>
              <a:gd name="connsiteX38" fmla="*/ 1447215 w 9801854"/>
              <a:gd name="connsiteY38" fmla="*/ 1869832 h 1869832"/>
              <a:gd name="connsiteX39" fmla="*/ 674598 w 9801854"/>
              <a:gd name="connsiteY39" fmla="*/ 1869832 h 1869832"/>
              <a:gd name="connsiteX40" fmla="*/ 0 w 9801854"/>
              <a:gd name="connsiteY40" fmla="*/ 1869832 h 1869832"/>
              <a:gd name="connsiteX41" fmla="*/ 0 w 9801854"/>
              <a:gd name="connsiteY41" fmla="*/ 1383676 h 1869832"/>
              <a:gd name="connsiteX42" fmla="*/ 0 w 9801854"/>
              <a:gd name="connsiteY42" fmla="*/ 953614 h 1869832"/>
              <a:gd name="connsiteX43" fmla="*/ 0 w 9801854"/>
              <a:gd name="connsiteY43" fmla="*/ 486156 h 1869832"/>
              <a:gd name="connsiteX44" fmla="*/ 0 w 9801854"/>
              <a:gd name="connsiteY44" fmla="*/ 0 h 1869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801854" h="1869832" fill="none" extrusionOk="0">
                <a:moveTo>
                  <a:pt x="0" y="0"/>
                </a:moveTo>
                <a:cubicBezTo>
                  <a:pt x="125177" y="-2589"/>
                  <a:pt x="225660" y="25866"/>
                  <a:pt x="380543" y="0"/>
                </a:cubicBezTo>
                <a:cubicBezTo>
                  <a:pt x="535426" y="-25866"/>
                  <a:pt x="699611" y="13537"/>
                  <a:pt x="859104" y="0"/>
                </a:cubicBezTo>
                <a:cubicBezTo>
                  <a:pt x="1018597" y="-13537"/>
                  <a:pt x="1239189" y="40270"/>
                  <a:pt x="1435683" y="0"/>
                </a:cubicBezTo>
                <a:cubicBezTo>
                  <a:pt x="1632177" y="-40270"/>
                  <a:pt x="1883657" y="19543"/>
                  <a:pt x="2208300" y="0"/>
                </a:cubicBezTo>
                <a:cubicBezTo>
                  <a:pt x="2532943" y="-19543"/>
                  <a:pt x="2508732" y="9924"/>
                  <a:pt x="2588843" y="0"/>
                </a:cubicBezTo>
                <a:cubicBezTo>
                  <a:pt x="2668954" y="-9924"/>
                  <a:pt x="3180397" y="31125"/>
                  <a:pt x="3361459" y="0"/>
                </a:cubicBezTo>
                <a:cubicBezTo>
                  <a:pt x="3542521" y="-31125"/>
                  <a:pt x="3877422" y="30442"/>
                  <a:pt x="4134076" y="0"/>
                </a:cubicBezTo>
                <a:cubicBezTo>
                  <a:pt x="4390730" y="-30442"/>
                  <a:pt x="4463469" y="40836"/>
                  <a:pt x="4710656" y="0"/>
                </a:cubicBezTo>
                <a:cubicBezTo>
                  <a:pt x="4957843" y="-40836"/>
                  <a:pt x="4992989" y="13907"/>
                  <a:pt x="5189217" y="0"/>
                </a:cubicBezTo>
                <a:cubicBezTo>
                  <a:pt x="5385445" y="-13907"/>
                  <a:pt x="5448614" y="33800"/>
                  <a:pt x="5569759" y="0"/>
                </a:cubicBezTo>
                <a:cubicBezTo>
                  <a:pt x="5690904" y="-33800"/>
                  <a:pt x="5764755" y="16376"/>
                  <a:pt x="5852283" y="0"/>
                </a:cubicBezTo>
                <a:cubicBezTo>
                  <a:pt x="5939811" y="-16376"/>
                  <a:pt x="6032099" y="12068"/>
                  <a:pt x="6134807" y="0"/>
                </a:cubicBezTo>
                <a:cubicBezTo>
                  <a:pt x="6237515" y="-12068"/>
                  <a:pt x="6327080" y="1172"/>
                  <a:pt x="6417331" y="0"/>
                </a:cubicBezTo>
                <a:cubicBezTo>
                  <a:pt x="6507582" y="-1172"/>
                  <a:pt x="6735879" y="26654"/>
                  <a:pt x="6993911" y="0"/>
                </a:cubicBezTo>
                <a:cubicBezTo>
                  <a:pt x="7251943" y="-26654"/>
                  <a:pt x="7165458" y="32214"/>
                  <a:pt x="7276435" y="0"/>
                </a:cubicBezTo>
                <a:cubicBezTo>
                  <a:pt x="7387412" y="-32214"/>
                  <a:pt x="7715481" y="40651"/>
                  <a:pt x="7853015" y="0"/>
                </a:cubicBezTo>
                <a:cubicBezTo>
                  <a:pt x="7990549" y="-40651"/>
                  <a:pt x="8297148" y="47683"/>
                  <a:pt x="8527613" y="0"/>
                </a:cubicBezTo>
                <a:cubicBezTo>
                  <a:pt x="8758078" y="-47683"/>
                  <a:pt x="9019170" y="61945"/>
                  <a:pt x="9300230" y="0"/>
                </a:cubicBezTo>
                <a:cubicBezTo>
                  <a:pt x="9581290" y="-61945"/>
                  <a:pt x="9696480" y="13860"/>
                  <a:pt x="9801854" y="0"/>
                </a:cubicBezTo>
                <a:cubicBezTo>
                  <a:pt x="9819602" y="196014"/>
                  <a:pt x="9772445" y="308932"/>
                  <a:pt x="9801854" y="411363"/>
                </a:cubicBezTo>
                <a:cubicBezTo>
                  <a:pt x="9831263" y="513794"/>
                  <a:pt x="9772113" y="738919"/>
                  <a:pt x="9801854" y="841424"/>
                </a:cubicBezTo>
                <a:cubicBezTo>
                  <a:pt x="9831595" y="943929"/>
                  <a:pt x="9787221" y="1122503"/>
                  <a:pt x="9801854" y="1308882"/>
                </a:cubicBezTo>
                <a:cubicBezTo>
                  <a:pt x="9816487" y="1495261"/>
                  <a:pt x="9779597" y="1721309"/>
                  <a:pt x="9801854" y="1869832"/>
                </a:cubicBezTo>
                <a:cubicBezTo>
                  <a:pt x="9603178" y="1918252"/>
                  <a:pt x="9491745" y="1840355"/>
                  <a:pt x="9323293" y="1869832"/>
                </a:cubicBezTo>
                <a:cubicBezTo>
                  <a:pt x="9154841" y="1899309"/>
                  <a:pt x="8963314" y="1850339"/>
                  <a:pt x="8648695" y="1869832"/>
                </a:cubicBezTo>
                <a:cubicBezTo>
                  <a:pt x="8334076" y="1889325"/>
                  <a:pt x="8368762" y="1836963"/>
                  <a:pt x="8268152" y="1869832"/>
                </a:cubicBezTo>
                <a:cubicBezTo>
                  <a:pt x="8167542" y="1902701"/>
                  <a:pt x="7973839" y="1801484"/>
                  <a:pt x="7691572" y="1869832"/>
                </a:cubicBezTo>
                <a:cubicBezTo>
                  <a:pt x="7409305" y="1938180"/>
                  <a:pt x="7245562" y="1798927"/>
                  <a:pt x="7016974" y="1869832"/>
                </a:cubicBezTo>
                <a:cubicBezTo>
                  <a:pt x="6788386" y="1940737"/>
                  <a:pt x="6578609" y="1857394"/>
                  <a:pt x="6440395" y="1869832"/>
                </a:cubicBezTo>
                <a:cubicBezTo>
                  <a:pt x="6302181" y="1882270"/>
                  <a:pt x="6156234" y="1850659"/>
                  <a:pt x="5961834" y="1869832"/>
                </a:cubicBezTo>
                <a:cubicBezTo>
                  <a:pt x="5767434" y="1889005"/>
                  <a:pt x="5630854" y="1850303"/>
                  <a:pt x="5483272" y="1869832"/>
                </a:cubicBezTo>
                <a:cubicBezTo>
                  <a:pt x="5335690" y="1889361"/>
                  <a:pt x="5263388" y="1840537"/>
                  <a:pt x="5200748" y="1869832"/>
                </a:cubicBezTo>
                <a:cubicBezTo>
                  <a:pt x="5138108" y="1899127"/>
                  <a:pt x="4856434" y="1838479"/>
                  <a:pt x="4722187" y="1869832"/>
                </a:cubicBezTo>
                <a:cubicBezTo>
                  <a:pt x="4587940" y="1901185"/>
                  <a:pt x="4399728" y="1806164"/>
                  <a:pt x="4145608" y="1869832"/>
                </a:cubicBezTo>
                <a:cubicBezTo>
                  <a:pt x="3891488" y="1933500"/>
                  <a:pt x="3788128" y="1857804"/>
                  <a:pt x="3471009" y="1869832"/>
                </a:cubicBezTo>
                <a:cubicBezTo>
                  <a:pt x="3153890" y="1881860"/>
                  <a:pt x="3129461" y="1820996"/>
                  <a:pt x="2894430" y="1869832"/>
                </a:cubicBezTo>
                <a:cubicBezTo>
                  <a:pt x="2659399" y="1918668"/>
                  <a:pt x="2480241" y="1856071"/>
                  <a:pt x="2121813" y="1869832"/>
                </a:cubicBezTo>
                <a:cubicBezTo>
                  <a:pt x="1763385" y="1883593"/>
                  <a:pt x="1702287" y="1841720"/>
                  <a:pt x="1447215" y="1869832"/>
                </a:cubicBezTo>
                <a:cubicBezTo>
                  <a:pt x="1192143" y="1897944"/>
                  <a:pt x="1039222" y="1836027"/>
                  <a:pt x="674598" y="1869832"/>
                </a:cubicBezTo>
                <a:cubicBezTo>
                  <a:pt x="309974" y="1903637"/>
                  <a:pt x="232751" y="1842152"/>
                  <a:pt x="0" y="1869832"/>
                </a:cubicBezTo>
                <a:cubicBezTo>
                  <a:pt x="-52332" y="1688008"/>
                  <a:pt x="44135" y="1527967"/>
                  <a:pt x="0" y="1383676"/>
                </a:cubicBezTo>
                <a:cubicBezTo>
                  <a:pt x="-44135" y="1239385"/>
                  <a:pt x="5401" y="1166763"/>
                  <a:pt x="0" y="953614"/>
                </a:cubicBezTo>
                <a:cubicBezTo>
                  <a:pt x="-5401" y="740465"/>
                  <a:pt x="2777" y="641712"/>
                  <a:pt x="0" y="486156"/>
                </a:cubicBezTo>
                <a:cubicBezTo>
                  <a:pt x="-2777" y="330600"/>
                  <a:pt x="8444" y="112276"/>
                  <a:pt x="0" y="0"/>
                </a:cubicBezTo>
                <a:close/>
              </a:path>
              <a:path w="9801854" h="1869832" stroke="0" extrusionOk="0">
                <a:moveTo>
                  <a:pt x="0" y="0"/>
                </a:moveTo>
                <a:cubicBezTo>
                  <a:pt x="236569" y="-36636"/>
                  <a:pt x="282007" y="34986"/>
                  <a:pt x="478561" y="0"/>
                </a:cubicBezTo>
                <a:cubicBezTo>
                  <a:pt x="675115" y="-34986"/>
                  <a:pt x="825880" y="42891"/>
                  <a:pt x="957122" y="0"/>
                </a:cubicBezTo>
                <a:cubicBezTo>
                  <a:pt x="1088364" y="-42891"/>
                  <a:pt x="1402327" y="14548"/>
                  <a:pt x="1729739" y="0"/>
                </a:cubicBezTo>
                <a:cubicBezTo>
                  <a:pt x="2057151" y="-14548"/>
                  <a:pt x="1953301" y="19306"/>
                  <a:pt x="2110282" y="0"/>
                </a:cubicBezTo>
                <a:cubicBezTo>
                  <a:pt x="2267263" y="-19306"/>
                  <a:pt x="2448182" y="41578"/>
                  <a:pt x="2686861" y="0"/>
                </a:cubicBezTo>
                <a:cubicBezTo>
                  <a:pt x="2925540" y="-41578"/>
                  <a:pt x="2887823" y="39768"/>
                  <a:pt x="3067404" y="0"/>
                </a:cubicBezTo>
                <a:cubicBezTo>
                  <a:pt x="3246985" y="-39768"/>
                  <a:pt x="3523827" y="18317"/>
                  <a:pt x="3840020" y="0"/>
                </a:cubicBezTo>
                <a:cubicBezTo>
                  <a:pt x="4156213" y="-18317"/>
                  <a:pt x="4377547" y="52237"/>
                  <a:pt x="4514619" y="0"/>
                </a:cubicBezTo>
                <a:cubicBezTo>
                  <a:pt x="4651691" y="-52237"/>
                  <a:pt x="4835867" y="16032"/>
                  <a:pt x="4993180" y="0"/>
                </a:cubicBezTo>
                <a:cubicBezTo>
                  <a:pt x="5150493" y="-16032"/>
                  <a:pt x="5483896" y="81841"/>
                  <a:pt x="5765796" y="0"/>
                </a:cubicBezTo>
                <a:cubicBezTo>
                  <a:pt x="6047696" y="-81841"/>
                  <a:pt x="6150767" y="71798"/>
                  <a:pt x="6440395" y="0"/>
                </a:cubicBezTo>
                <a:cubicBezTo>
                  <a:pt x="6730023" y="-71798"/>
                  <a:pt x="6702825" y="27620"/>
                  <a:pt x="6820937" y="0"/>
                </a:cubicBezTo>
                <a:cubicBezTo>
                  <a:pt x="6939049" y="-27620"/>
                  <a:pt x="7105019" y="42822"/>
                  <a:pt x="7201480" y="0"/>
                </a:cubicBezTo>
                <a:cubicBezTo>
                  <a:pt x="7297941" y="-42822"/>
                  <a:pt x="7439567" y="15328"/>
                  <a:pt x="7582022" y="0"/>
                </a:cubicBezTo>
                <a:cubicBezTo>
                  <a:pt x="7724477" y="-15328"/>
                  <a:pt x="7785363" y="11220"/>
                  <a:pt x="7864546" y="0"/>
                </a:cubicBezTo>
                <a:cubicBezTo>
                  <a:pt x="7943729" y="-11220"/>
                  <a:pt x="8098053" y="28115"/>
                  <a:pt x="8245089" y="0"/>
                </a:cubicBezTo>
                <a:cubicBezTo>
                  <a:pt x="8392125" y="-28115"/>
                  <a:pt x="8656968" y="18191"/>
                  <a:pt x="8821669" y="0"/>
                </a:cubicBezTo>
                <a:cubicBezTo>
                  <a:pt x="8986370" y="-18191"/>
                  <a:pt x="9415287" y="16117"/>
                  <a:pt x="9801854" y="0"/>
                </a:cubicBezTo>
                <a:cubicBezTo>
                  <a:pt x="9809412" y="184690"/>
                  <a:pt x="9798170" y="325555"/>
                  <a:pt x="9801854" y="504855"/>
                </a:cubicBezTo>
                <a:cubicBezTo>
                  <a:pt x="9805538" y="684155"/>
                  <a:pt x="9775738" y="815801"/>
                  <a:pt x="9801854" y="916218"/>
                </a:cubicBezTo>
                <a:cubicBezTo>
                  <a:pt x="9827970" y="1016635"/>
                  <a:pt x="9765283" y="1160754"/>
                  <a:pt x="9801854" y="1402374"/>
                </a:cubicBezTo>
                <a:cubicBezTo>
                  <a:pt x="9838425" y="1643994"/>
                  <a:pt x="9757996" y="1656911"/>
                  <a:pt x="9801854" y="1869832"/>
                </a:cubicBezTo>
                <a:cubicBezTo>
                  <a:pt x="9680800" y="1899384"/>
                  <a:pt x="9593112" y="1845571"/>
                  <a:pt x="9421311" y="1869832"/>
                </a:cubicBezTo>
                <a:cubicBezTo>
                  <a:pt x="9249510" y="1894093"/>
                  <a:pt x="9053227" y="1826999"/>
                  <a:pt x="8746713" y="1869832"/>
                </a:cubicBezTo>
                <a:cubicBezTo>
                  <a:pt x="8440199" y="1912665"/>
                  <a:pt x="8344836" y="1806997"/>
                  <a:pt x="8170134" y="1869832"/>
                </a:cubicBezTo>
                <a:cubicBezTo>
                  <a:pt x="7995432" y="1932667"/>
                  <a:pt x="7831417" y="1861494"/>
                  <a:pt x="7691572" y="1869832"/>
                </a:cubicBezTo>
                <a:cubicBezTo>
                  <a:pt x="7551727" y="1878170"/>
                  <a:pt x="7410869" y="1846246"/>
                  <a:pt x="7213011" y="1869832"/>
                </a:cubicBezTo>
                <a:cubicBezTo>
                  <a:pt x="7015153" y="1893418"/>
                  <a:pt x="6906579" y="1845027"/>
                  <a:pt x="6734450" y="1869832"/>
                </a:cubicBezTo>
                <a:cubicBezTo>
                  <a:pt x="6562321" y="1894637"/>
                  <a:pt x="6140658" y="1781946"/>
                  <a:pt x="5961834" y="1869832"/>
                </a:cubicBezTo>
                <a:cubicBezTo>
                  <a:pt x="5783010" y="1957718"/>
                  <a:pt x="5682160" y="1826838"/>
                  <a:pt x="5581291" y="1869832"/>
                </a:cubicBezTo>
                <a:cubicBezTo>
                  <a:pt x="5480422" y="1912826"/>
                  <a:pt x="5378451" y="1824404"/>
                  <a:pt x="5200748" y="1869832"/>
                </a:cubicBezTo>
                <a:cubicBezTo>
                  <a:pt x="5023045" y="1915260"/>
                  <a:pt x="4835345" y="1849648"/>
                  <a:pt x="4722187" y="1869832"/>
                </a:cubicBezTo>
                <a:cubicBezTo>
                  <a:pt x="4609029" y="1890016"/>
                  <a:pt x="4560843" y="1856521"/>
                  <a:pt x="4439663" y="1869832"/>
                </a:cubicBezTo>
                <a:cubicBezTo>
                  <a:pt x="4318483" y="1883143"/>
                  <a:pt x="4201988" y="1828130"/>
                  <a:pt x="4059121" y="1869832"/>
                </a:cubicBezTo>
                <a:cubicBezTo>
                  <a:pt x="3916254" y="1911534"/>
                  <a:pt x="3858323" y="1863474"/>
                  <a:pt x="3776597" y="1869832"/>
                </a:cubicBezTo>
                <a:cubicBezTo>
                  <a:pt x="3694871" y="1876190"/>
                  <a:pt x="3434470" y="1812804"/>
                  <a:pt x="3101999" y="1869832"/>
                </a:cubicBezTo>
                <a:cubicBezTo>
                  <a:pt x="2769528" y="1926860"/>
                  <a:pt x="2896404" y="1867325"/>
                  <a:pt x="2721456" y="1869832"/>
                </a:cubicBezTo>
                <a:cubicBezTo>
                  <a:pt x="2546508" y="1872339"/>
                  <a:pt x="2199012" y="1864136"/>
                  <a:pt x="2046858" y="1869832"/>
                </a:cubicBezTo>
                <a:cubicBezTo>
                  <a:pt x="1894704" y="1875528"/>
                  <a:pt x="1634896" y="1818674"/>
                  <a:pt x="1372260" y="1869832"/>
                </a:cubicBezTo>
                <a:cubicBezTo>
                  <a:pt x="1109624" y="1920990"/>
                  <a:pt x="1191597" y="1859266"/>
                  <a:pt x="1089736" y="1869832"/>
                </a:cubicBezTo>
                <a:cubicBezTo>
                  <a:pt x="987875" y="1880398"/>
                  <a:pt x="255399" y="1850336"/>
                  <a:pt x="0" y="1869832"/>
                </a:cubicBezTo>
                <a:cubicBezTo>
                  <a:pt x="-15475" y="1633159"/>
                  <a:pt x="55881" y="1569173"/>
                  <a:pt x="0" y="1383676"/>
                </a:cubicBezTo>
                <a:cubicBezTo>
                  <a:pt x="-55881" y="1198179"/>
                  <a:pt x="24003" y="1052556"/>
                  <a:pt x="0" y="934916"/>
                </a:cubicBezTo>
                <a:cubicBezTo>
                  <a:pt x="-24003" y="817276"/>
                  <a:pt x="2420" y="553350"/>
                  <a:pt x="0" y="448760"/>
                </a:cubicBezTo>
                <a:cubicBezTo>
                  <a:pt x="-2420" y="344170"/>
                  <a:pt x="48027" y="169969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0066"/>
            </a:solidFill>
            <a:extLst>
              <a:ext uri="{C807C97D-BFC1-408E-A445-0C87EB9F89A2}">
                <ask:lineSketchStyleProps xmlns:ask="http://schemas.microsoft.com/office/drawing/2018/sketchyshapes" sd="152726543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t">
            <a:normAutofit fontScale="92500"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endParaRPr lang="en-US" sz="3600" i="1">
              <a:solidFill>
                <a:srgbClr val="FF0066"/>
              </a:solidFill>
              <a:effectLst/>
              <a:latin typeface="Nunito Black" panose="00000A00000000000000" pitchFamily="2" charset="0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i="1">
                <a:solidFill>
                  <a:srgbClr val="FF0066"/>
                </a:solidFill>
                <a:effectLst/>
                <a:latin typeface="Nunito Black" panose="00000A00000000000000" pitchFamily="2" charset="0"/>
              </a:rPr>
              <a:t>2. Thực hành phân biệt tình huống có thể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i="1">
                <a:solidFill>
                  <a:srgbClr val="FF0066"/>
                </a:solidFill>
                <a:effectLst/>
                <a:latin typeface="Nunito Black" panose="00000A00000000000000" pitchFamily="2" charset="0"/>
              </a:rPr>
              <a:t>gây bỏng và tình huống có thể gây điện giật </a:t>
            </a:r>
            <a:endParaRPr lang="en-US" sz="3600" i="1">
              <a:solidFill>
                <a:srgbClr val="FF0066"/>
              </a:solidFill>
              <a:latin typeface="Nunito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305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3" y="448055"/>
            <a:ext cx="9181081" cy="5952745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7" name="Rectangle 2056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12738" y="448055"/>
            <a:ext cx="1920339" cy="3801257"/>
          </a:xfrm>
          <a:prstGeom prst="rect">
            <a:avLst/>
          </a:prstGeom>
          <a:solidFill>
            <a:srgbClr val="2A4C42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059" name="Rectangle 2058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12740" y="4419227"/>
            <a:ext cx="1920338" cy="1979852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CD0CF8-FFC7-BBDB-B2F7-196767B287A0}"/>
              </a:ext>
            </a:extLst>
          </p:cNvPr>
          <p:cNvSpPr txBox="1"/>
          <p:nvPr/>
        </p:nvSpPr>
        <p:spPr>
          <a:xfrm>
            <a:off x="3296994" y="479595"/>
            <a:ext cx="3396667" cy="461665"/>
          </a:xfrm>
          <a:prstGeom prst="rect">
            <a:avLst/>
          </a:prstGeom>
          <a:solidFill>
            <a:srgbClr val="FF006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r>
              <a:rPr lang="nl-NL" sz="2400" b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1. Để lửa gần bình ga</a:t>
            </a:r>
            <a:endParaRPr lang="en-US" sz="2400" b="1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4F1E47-F045-B070-4870-8CE1AF196FFC}"/>
              </a:ext>
            </a:extLst>
          </p:cNvPr>
          <p:cNvSpPr txBox="1"/>
          <p:nvPr/>
        </p:nvSpPr>
        <p:spPr>
          <a:xfrm>
            <a:off x="2030902" y="1158525"/>
            <a:ext cx="6290642" cy="46166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r>
              <a:rPr lang="nl-NL" sz="2400" b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2. Với tay lấy phích nước nóng ở trên cao</a:t>
            </a:r>
            <a:endParaRPr lang="en-US" sz="2400" b="1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C9A109-345F-96B1-16E7-2FCF7A978494}"/>
              </a:ext>
            </a:extLst>
          </p:cNvPr>
          <p:cNvSpPr txBox="1"/>
          <p:nvPr/>
        </p:nvSpPr>
        <p:spPr>
          <a:xfrm>
            <a:off x="2333255" y="1766417"/>
            <a:ext cx="5581396" cy="461665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r>
              <a:rPr lang="nl-NL" sz="2400" b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3. Để bàn là đang nóng ở gần người</a:t>
            </a:r>
            <a:endParaRPr lang="en-US" sz="2400" b="1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136F171-39C1-234E-38C4-A98ACFE3983F}"/>
              </a:ext>
            </a:extLst>
          </p:cNvPr>
          <p:cNvSpPr txBox="1"/>
          <p:nvPr/>
        </p:nvSpPr>
        <p:spPr>
          <a:xfrm>
            <a:off x="2278176" y="2478695"/>
            <a:ext cx="5691554" cy="461665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r>
              <a:rPr lang="nl-NL" sz="2400" b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4. Để tay vào hơi xì trên nắp nồi hầm.</a:t>
            </a:r>
            <a:endParaRPr lang="en-US" sz="2400" b="1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241342-7DE9-A619-B593-6D4E01F0CC90}"/>
              </a:ext>
            </a:extLst>
          </p:cNvPr>
          <p:cNvSpPr txBox="1"/>
          <p:nvPr/>
        </p:nvSpPr>
        <p:spPr>
          <a:xfrm>
            <a:off x="3118701" y="3162800"/>
            <a:ext cx="4010504" cy="517065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nl-NL" sz="2400" b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5. Chọc đồ vật vào ổ điện</a:t>
            </a:r>
            <a:endParaRPr lang="en-US" sz="2400" b="1">
              <a:solidFill>
                <a:schemeClr val="bg1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A381F06-FBB7-D15B-6A76-E1F5F9AC8371}"/>
              </a:ext>
            </a:extLst>
          </p:cNvPr>
          <p:cNvSpPr txBox="1"/>
          <p:nvPr/>
        </p:nvSpPr>
        <p:spPr>
          <a:xfrm>
            <a:off x="1890225" y="3917641"/>
            <a:ext cx="6747842" cy="461665"/>
          </a:xfrm>
          <a:prstGeom prst="rect">
            <a:avLst/>
          </a:prstGeom>
          <a:solidFill>
            <a:srgbClr val="FF7F6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r>
              <a:rPr lang="nl-NL" sz="2400" b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6. Chạm vào dây điện bị hở khi đang có điện</a:t>
            </a:r>
            <a:endParaRPr lang="en-US" sz="2400" b="1">
              <a:solidFill>
                <a:schemeClr val="bg1"/>
              </a:solidFill>
            </a:endParaRPr>
          </a:p>
        </p:txBody>
      </p:sp>
      <p:graphicFrame>
        <p:nvGraphicFramePr>
          <p:cNvPr id="19" name="Table 19">
            <a:extLst>
              <a:ext uri="{FF2B5EF4-FFF2-40B4-BE49-F238E27FC236}">
                <a16:creationId xmlns:a16="http://schemas.microsoft.com/office/drawing/2014/main" id="{2CC6B404-91E9-3A49-6D04-BA7296960A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2802491"/>
              </p:ext>
            </p:extLst>
          </p:nvPr>
        </p:nvGraphicFramePr>
        <p:xfrm>
          <a:off x="519635" y="4695835"/>
          <a:ext cx="9130556" cy="15849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565278">
                  <a:extLst>
                    <a:ext uri="{9D8B030D-6E8A-4147-A177-3AD203B41FA5}">
                      <a16:colId xmlns:a16="http://schemas.microsoft.com/office/drawing/2014/main" val="593074794"/>
                    </a:ext>
                  </a:extLst>
                </a:gridCol>
                <a:gridCol w="4565278">
                  <a:extLst>
                    <a:ext uri="{9D8B030D-6E8A-4147-A177-3AD203B41FA5}">
                      <a16:colId xmlns:a16="http://schemas.microsoft.com/office/drawing/2014/main" val="3710321328"/>
                    </a:ext>
                  </a:extLst>
                </a:gridCol>
              </a:tblGrid>
              <a:tr h="531887">
                <a:tc>
                  <a:txBody>
                    <a:bodyPr/>
                    <a:lstStyle/>
                    <a:p>
                      <a:pPr algn="ctr"/>
                      <a:r>
                        <a:rPr lang="en-US" sz="2800" i="1">
                          <a:solidFill>
                            <a:srgbClr val="0070C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Tình huống có thể </a:t>
                      </a:r>
                    </a:p>
                    <a:p>
                      <a:pPr algn="ctr"/>
                      <a:r>
                        <a:rPr lang="en-US" sz="2800" i="1">
                          <a:solidFill>
                            <a:srgbClr val="0070C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gây bỏng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i="1">
                          <a:solidFill>
                            <a:srgbClr val="0070C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Tình huống có thể </a:t>
                      </a:r>
                    </a:p>
                    <a:p>
                      <a:pPr algn="ctr"/>
                      <a:r>
                        <a:rPr lang="en-US" sz="2800" i="1">
                          <a:solidFill>
                            <a:srgbClr val="0070C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gây điện giật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4604012"/>
                  </a:ext>
                </a:extLst>
              </a:tr>
              <a:tr h="498543">
                <a:tc>
                  <a:txBody>
                    <a:bodyPr/>
                    <a:lstStyle/>
                    <a:p>
                      <a:pPr algn="ctr"/>
                      <a:r>
                        <a:rPr lang="en-US" sz="3600" b="1">
                          <a:solidFill>
                            <a:srgbClr val="0070C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?</a:t>
                      </a:r>
                    </a:p>
                  </a:txBody>
                  <a:tcPr>
                    <a:lnL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>
                          <a:solidFill>
                            <a:srgbClr val="0070C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?</a:t>
                      </a:r>
                    </a:p>
                  </a:txBody>
                  <a:tcPr>
                    <a:lnL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55443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59248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  <p:bldP spid="10" grpId="0" animBg="1"/>
      <p:bldP spid="12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3" y="448055"/>
            <a:ext cx="9181081" cy="5952745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7" name="Rectangle 2056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12738" y="448055"/>
            <a:ext cx="1920339" cy="3801257"/>
          </a:xfrm>
          <a:prstGeom prst="rect">
            <a:avLst/>
          </a:prstGeom>
          <a:solidFill>
            <a:srgbClr val="2A4C42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059" name="Rectangle 2058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12740" y="4419227"/>
            <a:ext cx="1920338" cy="1979852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graphicFrame>
        <p:nvGraphicFramePr>
          <p:cNvPr id="19" name="Table 19">
            <a:extLst>
              <a:ext uri="{FF2B5EF4-FFF2-40B4-BE49-F238E27FC236}">
                <a16:creationId xmlns:a16="http://schemas.microsoft.com/office/drawing/2014/main" id="{2CC6B404-91E9-3A49-6D04-BA7296960A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5638125"/>
              </p:ext>
            </p:extLst>
          </p:nvPr>
        </p:nvGraphicFramePr>
        <p:xfrm>
          <a:off x="491605" y="505960"/>
          <a:ext cx="9130556" cy="5862319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565278">
                  <a:extLst>
                    <a:ext uri="{9D8B030D-6E8A-4147-A177-3AD203B41FA5}">
                      <a16:colId xmlns:a16="http://schemas.microsoft.com/office/drawing/2014/main" val="593074794"/>
                    </a:ext>
                  </a:extLst>
                </a:gridCol>
                <a:gridCol w="4565278">
                  <a:extLst>
                    <a:ext uri="{9D8B030D-6E8A-4147-A177-3AD203B41FA5}">
                      <a16:colId xmlns:a16="http://schemas.microsoft.com/office/drawing/2014/main" val="3710321328"/>
                    </a:ext>
                  </a:extLst>
                </a:gridCol>
              </a:tblGrid>
              <a:tr h="1381759">
                <a:tc>
                  <a:txBody>
                    <a:bodyPr/>
                    <a:lstStyle/>
                    <a:p>
                      <a:pPr algn="ctr"/>
                      <a:r>
                        <a:rPr lang="en-US" sz="2800" i="1">
                          <a:solidFill>
                            <a:srgbClr val="0070C0"/>
                          </a:solidFill>
                          <a:latin typeface="+mn-lt"/>
                        </a:rPr>
                        <a:t>Tình huống có thể </a:t>
                      </a:r>
                    </a:p>
                    <a:p>
                      <a:pPr algn="ctr"/>
                      <a:r>
                        <a:rPr lang="en-US" sz="2800" i="1">
                          <a:solidFill>
                            <a:srgbClr val="0070C0"/>
                          </a:solidFill>
                          <a:latin typeface="+mn-lt"/>
                        </a:rPr>
                        <a:t>gây bỏng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i="1">
                          <a:solidFill>
                            <a:srgbClr val="0070C0"/>
                          </a:solidFill>
                          <a:latin typeface="+mn-lt"/>
                        </a:rPr>
                        <a:t>Tình huống có thể </a:t>
                      </a:r>
                    </a:p>
                    <a:p>
                      <a:pPr algn="ctr"/>
                      <a:r>
                        <a:rPr lang="en-US" sz="2800" i="1">
                          <a:solidFill>
                            <a:srgbClr val="0070C0"/>
                          </a:solidFill>
                          <a:latin typeface="+mn-lt"/>
                        </a:rPr>
                        <a:t>gây điện giật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4604012"/>
                  </a:ext>
                </a:extLst>
              </a:tr>
              <a:tr h="732870">
                <a:tc>
                  <a:txBody>
                    <a:bodyPr/>
                    <a:lstStyle/>
                    <a:p>
                      <a:pPr algn="ctr"/>
                      <a:endParaRPr lang="en-US" sz="3600" b="1">
                        <a:solidFill>
                          <a:srgbClr val="0070C0"/>
                        </a:solidFill>
                        <a:latin typeface="+mn-lt"/>
                      </a:endParaRPr>
                    </a:p>
                    <a:p>
                      <a:pPr algn="ctr"/>
                      <a:endParaRPr lang="en-US" sz="3600" b="1">
                        <a:solidFill>
                          <a:srgbClr val="0070C0"/>
                        </a:solidFill>
                        <a:latin typeface="+mn-lt"/>
                      </a:endParaRPr>
                    </a:p>
                    <a:p>
                      <a:pPr algn="ctr"/>
                      <a:endParaRPr lang="en-US" sz="3600" b="1">
                        <a:solidFill>
                          <a:srgbClr val="0070C0"/>
                        </a:solidFill>
                        <a:latin typeface="+mn-lt"/>
                      </a:endParaRPr>
                    </a:p>
                    <a:p>
                      <a:pPr algn="ctr"/>
                      <a:endParaRPr lang="en-US" sz="3600" b="1">
                        <a:solidFill>
                          <a:srgbClr val="0070C0"/>
                        </a:solidFill>
                        <a:latin typeface="+mn-lt"/>
                      </a:endParaRPr>
                    </a:p>
                    <a:p>
                      <a:pPr algn="ctr"/>
                      <a:endParaRPr lang="en-US" sz="3600" b="1">
                        <a:solidFill>
                          <a:srgbClr val="0070C0"/>
                        </a:solidFill>
                        <a:latin typeface="+mn-lt"/>
                      </a:endParaRPr>
                    </a:p>
                    <a:p>
                      <a:pPr algn="ctr"/>
                      <a:endParaRPr lang="en-US" sz="3600" b="1">
                        <a:solidFill>
                          <a:srgbClr val="0070C0"/>
                        </a:solidFill>
                        <a:latin typeface="+mn-lt"/>
                      </a:endParaRPr>
                    </a:p>
                    <a:p>
                      <a:pPr algn="ctr"/>
                      <a:endParaRPr lang="en-US" sz="3600" b="1">
                        <a:solidFill>
                          <a:srgbClr val="0070C0"/>
                        </a:solidFill>
                        <a:latin typeface="+mn-lt"/>
                      </a:endParaRPr>
                    </a:p>
                    <a:p>
                      <a:pPr algn="ctr"/>
                      <a:endParaRPr lang="en-US" sz="3600" b="1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>
                    <a:lnL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>
                    <a:lnL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5544317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F2CD0CF8-FFC7-BBDB-B2F7-196767B287A0}"/>
              </a:ext>
            </a:extLst>
          </p:cNvPr>
          <p:cNvSpPr txBox="1"/>
          <p:nvPr/>
        </p:nvSpPr>
        <p:spPr>
          <a:xfrm>
            <a:off x="1101907" y="2209959"/>
            <a:ext cx="3396667" cy="461665"/>
          </a:xfrm>
          <a:prstGeom prst="rect">
            <a:avLst/>
          </a:prstGeom>
          <a:solidFill>
            <a:srgbClr val="FF006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r>
              <a:rPr lang="nl-NL" sz="2400" b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1. Để lửa gần bình ga</a:t>
            </a:r>
            <a:endParaRPr lang="en-US" sz="24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4F1E47-F045-B070-4870-8CE1AF196FFC}"/>
              </a:ext>
            </a:extLst>
          </p:cNvPr>
          <p:cNvSpPr txBox="1"/>
          <p:nvPr/>
        </p:nvSpPr>
        <p:spPr>
          <a:xfrm>
            <a:off x="735454" y="2944870"/>
            <a:ext cx="4129575" cy="830997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/>
            <a:r>
              <a:rPr lang="nl-NL" sz="2400" b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2. Với tay lấy phích nước nóng ở trên cao</a:t>
            </a:r>
            <a:endParaRPr lang="en-US" sz="24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C9A109-345F-96B1-16E7-2FCF7A978494}"/>
              </a:ext>
            </a:extLst>
          </p:cNvPr>
          <p:cNvSpPr txBox="1"/>
          <p:nvPr/>
        </p:nvSpPr>
        <p:spPr>
          <a:xfrm>
            <a:off x="735454" y="4177011"/>
            <a:ext cx="4129575" cy="830997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/>
            <a:r>
              <a:rPr lang="nl-NL" sz="2400" b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3. Để bàn là đang nóng ở gần người</a:t>
            </a:r>
            <a:endParaRPr lang="en-US" sz="24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136F171-39C1-234E-38C4-A98ACFE3983F}"/>
              </a:ext>
            </a:extLst>
          </p:cNvPr>
          <p:cNvSpPr txBox="1"/>
          <p:nvPr/>
        </p:nvSpPr>
        <p:spPr>
          <a:xfrm>
            <a:off x="882041" y="5272645"/>
            <a:ext cx="3918559" cy="830997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/>
            <a:r>
              <a:rPr lang="nl-NL" sz="2400" b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4. Để tay vào hơi xì trên nắp nồi hầm.</a:t>
            </a:r>
            <a:endParaRPr lang="en-US" sz="24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241342-7DE9-A619-B593-6D4E01F0CC90}"/>
              </a:ext>
            </a:extLst>
          </p:cNvPr>
          <p:cNvSpPr txBox="1"/>
          <p:nvPr/>
        </p:nvSpPr>
        <p:spPr>
          <a:xfrm>
            <a:off x="5281401" y="2846361"/>
            <a:ext cx="4010504" cy="517065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nl-NL" sz="2400" b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5. Chọc đồ vật vào ổ điện</a:t>
            </a:r>
            <a:endParaRPr lang="en-US" sz="2400" b="1">
              <a:solidFill>
                <a:schemeClr val="bg1"/>
              </a:solidFill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A381F06-FBB7-D15B-6A76-E1F5F9AC8371}"/>
              </a:ext>
            </a:extLst>
          </p:cNvPr>
          <p:cNvSpPr txBox="1"/>
          <p:nvPr/>
        </p:nvSpPr>
        <p:spPr>
          <a:xfrm>
            <a:off x="5181548" y="3833813"/>
            <a:ext cx="4210209" cy="830997"/>
          </a:xfrm>
          <a:prstGeom prst="rect">
            <a:avLst/>
          </a:prstGeom>
          <a:solidFill>
            <a:srgbClr val="FF7F6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/>
            <a:r>
              <a:rPr lang="nl-NL" sz="2400" b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6. Chạm vào dây điện bị hở </a:t>
            </a:r>
          </a:p>
          <a:p>
            <a:pPr algn="ctr"/>
            <a:r>
              <a:rPr lang="nl-NL" sz="2400" b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khi đang có điện</a:t>
            </a:r>
            <a:endParaRPr lang="en-US" sz="2400" b="1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648820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  <p:bldP spid="10" grpId="0" animBg="1"/>
      <p:bldP spid="12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19">
            <a:extLst>
              <a:ext uri="{FF2B5EF4-FFF2-40B4-BE49-F238E27FC236}">
                <a16:creationId xmlns:a16="http://schemas.microsoft.com/office/drawing/2014/main" id="{B1D99AAB-1C44-93A3-C222-FDB189A51F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419559"/>
            <a:ext cx="4605244" cy="34769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290BAE-35C4-03AD-9501-3CDBAA8F4569}"/>
              </a:ext>
            </a:extLst>
          </p:cNvPr>
          <p:cNvSpPr txBox="1"/>
          <p:nvPr/>
        </p:nvSpPr>
        <p:spPr>
          <a:xfrm>
            <a:off x="5410200" y="1828800"/>
            <a:ext cx="61493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Mở rộng</a:t>
            </a:r>
          </a:p>
        </p:txBody>
      </p:sp>
    </p:spTree>
    <p:extLst>
      <p:ext uri="{BB962C8B-B14F-4D97-AF65-F5344CB8AC3E}">
        <p14:creationId xmlns:p14="http://schemas.microsoft.com/office/powerpoint/2010/main" val="128846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1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D39BFE36-DE6F-B42D-6C4A-A297A3ECA8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5" b="-1"/>
          <a:stretch/>
        </p:blipFill>
        <p:spPr>
          <a:xfrm>
            <a:off x="-1504" y="0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756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E53C53-F61F-E1BE-BB48-F1B740776181}"/>
              </a:ext>
            </a:extLst>
          </p:cNvPr>
          <p:cNvSpPr txBox="1"/>
          <p:nvPr/>
        </p:nvSpPr>
        <p:spPr>
          <a:xfrm>
            <a:off x="644769" y="565620"/>
            <a:ext cx="6096000" cy="395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20000"/>
              </a:lnSpc>
              <a:buFont typeface="+mj-lt"/>
              <a:buAutoNum type="alphaLcParenR"/>
            </a:pPr>
            <a:r>
              <a:rPr lang="nl-NL" sz="18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 nào là đồ dùng công nghệ?</a:t>
            </a:r>
            <a:endParaRPr lang="en-US" sz="16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D57FF07-BE02-354E-2DA4-6FD9996B25E3}"/>
              </a:ext>
            </a:extLst>
          </p:cNvPr>
          <p:cNvSpPr/>
          <p:nvPr/>
        </p:nvSpPr>
        <p:spPr>
          <a:xfrm>
            <a:off x="51991" y="49823"/>
            <a:ext cx="12088017" cy="6758354"/>
          </a:xfrm>
          <a:prstGeom prst="rect">
            <a:avLst/>
          </a:prstGeom>
          <a:solidFill>
            <a:schemeClr val="bg1"/>
          </a:solidFill>
          <a:ln w="76200">
            <a:solidFill>
              <a:srgbClr val="00B050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1524418075">
                  <a:custGeom>
                    <a:avLst/>
                    <a:gdLst>
                      <a:gd name="connsiteX0" fmla="*/ 0 w 12088017"/>
                      <a:gd name="connsiteY0" fmla="*/ 0 h 6758354"/>
                      <a:gd name="connsiteX1" fmla="*/ 550676 w 12088017"/>
                      <a:gd name="connsiteY1" fmla="*/ 0 h 6758354"/>
                      <a:gd name="connsiteX2" fmla="*/ 1463993 w 12088017"/>
                      <a:gd name="connsiteY2" fmla="*/ 0 h 6758354"/>
                      <a:gd name="connsiteX3" fmla="*/ 2014670 w 12088017"/>
                      <a:gd name="connsiteY3" fmla="*/ 0 h 6758354"/>
                      <a:gd name="connsiteX4" fmla="*/ 2927986 w 12088017"/>
                      <a:gd name="connsiteY4" fmla="*/ 0 h 6758354"/>
                      <a:gd name="connsiteX5" fmla="*/ 3841303 w 12088017"/>
                      <a:gd name="connsiteY5" fmla="*/ 0 h 6758354"/>
                      <a:gd name="connsiteX6" fmla="*/ 4391980 w 12088017"/>
                      <a:gd name="connsiteY6" fmla="*/ 0 h 6758354"/>
                      <a:gd name="connsiteX7" fmla="*/ 5305296 w 12088017"/>
                      <a:gd name="connsiteY7" fmla="*/ 0 h 6758354"/>
                      <a:gd name="connsiteX8" fmla="*/ 5855973 w 12088017"/>
                      <a:gd name="connsiteY8" fmla="*/ 0 h 6758354"/>
                      <a:gd name="connsiteX9" fmla="*/ 6285769 w 12088017"/>
                      <a:gd name="connsiteY9" fmla="*/ 0 h 6758354"/>
                      <a:gd name="connsiteX10" fmla="*/ 6957325 w 12088017"/>
                      <a:gd name="connsiteY10" fmla="*/ 0 h 6758354"/>
                      <a:gd name="connsiteX11" fmla="*/ 7387122 w 12088017"/>
                      <a:gd name="connsiteY11" fmla="*/ 0 h 6758354"/>
                      <a:gd name="connsiteX12" fmla="*/ 8058678 w 12088017"/>
                      <a:gd name="connsiteY12" fmla="*/ 0 h 6758354"/>
                      <a:gd name="connsiteX13" fmla="*/ 8609354 w 12088017"/>
                      <a:gd name="connsiteY13" fmla="*/ 0 h 6758354"/>
                      <a:gd name="connsiteX14" fmla="*/ 9160031 w 12088017"/>
                      <a:gd name="connsiteY14" fmla="*/ 0 h 6758354"/>
                      <a:gd name="connsiteX15" fmla="*/ 9952467 w 12088017"/>
                      <a:gd name="connsiteY15" fmla="*/ 0 h 6758354"/>
                      <a:gd name="connsiteX16" fmla="*/ 10261383 w 12088017"/>
                      <a:gd name="connsiteY16" fmla="*/ 0 h 6758354"/>
                      <a:gd name="connsiteX17" fmla="*/ 10932940 w 12088017"/>
                      <a:gd name="connsiteY17" fmla="*/ 0 h 6758354"/>
                      <a:gd name="connsiteX18" fmla="*/ 11241856 w 12088017"/>
                      <a:gd name="connsiteY18" fmla="*/ 0 h 6758354"/>
                      <a:gd name="connsiteX19" fmla="*/ 12088017 w 12088017"/>
                      <a:gd name="connsiteY19" fmla="*/ 0 h 6758354"/>
                      <a:gd name="connsiteX20" fmla="*/ 12088017 w 12088017"/>
                      <a:gd name="connsiteY20" fmla="*/ 608252 h 6758354"/>
                      <a:gd name="connsiteX21" fmla="*/ 12088017 w 12088017"/>
                      <a:gd name="connsiteY21" fmla="*/ 1284087 h 6758354"/>
                      <a:gd name="connsiteX22" fmla="*/ 12088017 w 12088017"/>
                      <a:gd name="connsiteY22" fmla="*/ 2095090 h 6758354"/>
                      <a:gd name="connsiteX23" fmla="*/ 12088017 w 12088017"/>
                      <a:gd name="connsiteY23" fmla="*/ 2906092 h 6758354"/>
                      <a:gd name="connsiteX24" fmla="*/ 12088017 w 12088017"/>
                      <a:gd name="connsiteY24" fmla="*/ 3514344 h 6758354"/>
                      <a:gd name="connsiteX25" fmla="*/ 12088017 w 12088017"/>
                      <a:gd name="connsiteY25" fmla="*/ 4055012 h 6758354"/>
                      <a:gd name="connsiteX26" fmla="*/ 12088017 w 12088017"/>
                      <a:gd name="connsiteY26" fmla="*/ 4663264 h 6758354"/>
                      <a:gd name="connsiteX27" fmla="*/ 12088017 w 12088017"/>
                      <a:gd name="connsiteY27" fmla="*/ 5203933 h 6758354"/>
                      <a:gd name="connsiteX28" fmla="*/ 12088017 w 12088017"/>
                      <a:gd name="connsiteY28" fmla="*/ 5812184 h 6758354"/>
                      <a:gd name="connsiteX29" fmla="*/ 12088017 w 12088017"/>
                      <a:gd name="connsiteY29" fmla="*/ 6758354 h 6758354"/>
                      <a:gd name="connsiteX30" fmla="*/ 11416461 w 12088017"/>
                      <a:gd name="connsiteY30" fmla="*/ 6758354 h 6758354"/>
                      <a:gd name="connsiteX31" fmla="*/ 10986664 w 12088017"/>
                      <a:gd name="connsiteY31" fmla="*/ 6758354 h 6758354"/>
                      <a:gd name="connsiteX32" fmla="*/ 10315108 w 12088017"/>
                      <a:gd name="connsiteY32" fmla="*/ 6758354 h 6758354"/>
                      <a:gd name="connsiteX33" fmla="*/ 9764432 w 12088017"/>
                      <a:gd name="connsiteY33" fmla="*/ 6758354 h 6758354"/>
                      <a:gd name="connsiteX34" fmla="*/ 9092875 w 12088017"/>
                      <a:gd name="connsiteY34" fmla="*/ 6758354 h 6758354"/>
                      <a:gd name="connsiteX35" fmla="*/ 8663079 w 12088017"/>
                      <a:gd name="connsiteY35" fmla="*/ 6758354 h 6758354"/>
                      <a:gd name="connsiteX36" fmla="*/ 8233283 w 12088017"/>
                      <a:gd name="connsiteY36" fmla="*/ 6758354 h 6758354"/>
                      <a:gd name="connsiteX37" fmla="*/ 7924367 w 12088017"/>
                      <a:gd name="connsiteY37" fmla="*/ 6758354 h 6758354"/>
                      <a:gd name="connsiteX38" fmla="*/ 7615451 w 12088017"/>
                      <a:gd name="connsiteY38" fmla="*/ 6758354 h 6758354"/>
                      <a:gd name="connsiteX39" fmla="*/ 6702134 w 12088017"/>
                      <a:gd name="connsiteY39" fmla="*/ 6758354 h 6758354"/>
                      <a:gd name="connsiteX40" fmla="*/ 6393218 w 12088017"/>
                      <a:gd name="connsiteY40" fmla="*/ 6758354 h 6758354"/>
                      <a:gd name="connsiteX41" fmla="*/ 5479901 w 12088017"/>
                      <a:gd name="connsiteY41" fmla="*/ 6758354 h 6758354"/>
                      <a:gd name="connsiteX42" fmla="*/ 4929225 w 12088017"/>
                      <a:gd name="connsiteY42" fmla="*/ 6758354 h 6758354"/>
                      <a:gd name="connsiteX43" fmla="*/ 4378548 w 12088017"/>
                      <a:gd name="connsiteY43" fmla="*/ 6758354 h 6758354"/>
                      <a:gd name="connsiteX44" fmla="*/ 3465232 w 12088017"/>
                      <a:gd name="connsiteY44" fmla="*/ 6758354 h 6758354"/>
                      <a:gd name="connsiteX45" fmla="*/ 3156316 w 12088017"/>
                      <a:gd name="connsiteY45" fmla="*/ 6758354 h 6758354"/>
                      <a:gd name="connsiteX46" fmla="*/ 2726519 w 12088017"/>
                      <a:gd name="connsiteY46" fmla="*/ 6758354 h 6758354"/>
                      <a:gd name="connsiteX47" fmla="*/ 2417603 w 12088017"/>
                      <a:gd name="connsiteY47" fmla="*/ 6758354 h 6758354"/>
                      <a:gd name="connsiteX48" fmla="*/ 1504287 w 12088017"/>
                      <a:gd name="connsiteY48" fmla="*/ 6758354 h 6758354"/>
                      <a:gd name="connsiteX49" fmla="*/ 832730 w 12088017"/>
                      <a:gd name="connsiteY49" fmla="*/ 6758354 h 6758354"/>
                      <a:gd name="connsiteX50" fmla="*/ 0 w 12088017"/>
                      <a:gd name="connsiteY50" fmla="*/ 6758354 h 6758354"/>
                      <a:gd name="connsiteX51" fmla="*/ 0 w 12088017"/>
                      <a:gd name="connsiteY51" fmla="*/ 5947352 h 6758354"/>
                      <a:gd name="connsiteX52" fmla="*/ 0 w 12088017"/>
                      <a:gd name="connsiteY52" fmla="*/ 5203933 h 6758354"/>
                      <a:gd name="connsiteX53" fmla="*/ 0 w 12088017"/>
                      <a:gd name="connsiteY53" fmla="*/ 4663264 h 6758354"/>
                      <a:gd name="connsiteX54" fmla="*/ 0 w 12088017"/>
                      <a:gd name="connsiteY54" fmla="*/ 4190179 h 6758354"/>
                      <a:gd name="connsiteX55" fmla="*/ 0 w 12088017"/>
                      <a:gd name="connsiteY55" fmla="*/ 3514344 h 6758354"/>
                      <a:gd name="connsiteX56" fmla="*/ 0 w 12088017"/>
                      <a:gd name="connsiteY56" fmla="*/ 2838509 h 6758354"/>
                      <a:gd name="connsiteX57" fmla="*/ 0 w 12088017"/>
                      <a:gd name="connsiteY57" fmla="*/ 2365424 h 6758354"/>
                      <a:gd name="connsiteX58" fmla="*/ 0 w 12088017"/>
                      <a:gd name="connsiteY58" fmla="*/ 1824756 h 6758354"/>
                      <a:gd name="connsiteX59" fmla="*/ 0 w 12088017"/>
                      <a:gd name="connsiteY59" fmla="*/ 1284087 h 6758354"/>
                      <a:gd name="connsiteX60" fmla="*/ 0 w 12088017"/>
                      <a:gd name="connsiteY60" fmla="*/ 743419 h 6758354"/>
                      <a:gd name="connsiteX61" fmla="*/ 0 w 12088017"/>
                      <a:gd name="connsiteY61" fmla="*/ 0 h 67583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</a:cxnLst>
                    <a:rect l="l" t="t" r="r" b="b"/>
                    <a:pathLst>
                      <a:path w="12088017" h="6758354" fill="none" extrusionOk="0">
                        <a:moveTo>
                          <a:pt x="0" y="0"/>
                        </a:moveTo>
                        <a:cubicBezTo>
                          <a:pt x="137704" y="8130"/>
                          <a:pt x="363096" y="-9164"/>
                          <a:pt x="550676" y="0"/>
                        </a:cubicBezTo>
                        <a:cubicBezTo>
                          <a:pt x="738256" y="9164"/>
                          <a:pt x="1172969" y="-45151"/>
                          <a:pt x="1463993" y="0"/>
                        </a:cubicBezTo>
                        <a:cubicBezTo>
                          <a:pt x="1755017" y="45151"/>
                          <a:pt x="1868200" y="-5871"/>
                          <a:pt x="2014670" y="0"/>
                        </a:cubicBezTo>
                        <a:cubicBezTo>
                          <a:pt x="2161140" y="5871"/>
                          <a:pt x="2695135" y="2457"/>
                          <a:pt x="2927986" y="0"/>
                        </a:cubicBezTo>
                        <a:cubicBezTo>
                          <a:pt x="3160837" y="-2457"/>
                          <a:pt x="3574605" y="4396"/>
                          <a:pt x="3841303" y="0"/>
                        </a:cubicBezTo>
                        <a:cubicBezTo>
                          <a:pt x="4108001" y="-4396"/>
                          <a:pt x="4205435" y="-6287"/>
                          <a:pt x="4391980" y="0"/>
                        </a:cubicBezTo>
                        <a:cubicBezTo>
                          <a:pt x="4578525" y="6287"/>
                          <a:pt x="4852628" y="-15135"/>
                          <a:pt x="5305296" y="0"/>
                        </a:cubicBezTo>
                        <a:cubicBezTo>
                          <a:pt x="5757964" y="15135"/>
                          <a:pt x="5644590" y="13227"/>
                          <a:pt x="5855973" y="0"/>
                        </a:cubicBezTo>
                        <a:cubicBezTo>
                          <a:pt x="6067356" y="-13227"/>
                          <a:pt x="6073095" y="-7221"/>
                          <a:pt x="6285769" y="0"/>
                        </a:cubicBezTo>
                        <a:cubicBezTo>
                          <a:pt x="6498443" y="7221"/>
                          <a:pt x="6810075" y="19071"/>
                          <a:pt x="6957325" y="0"/>
                        </a:cubicBezTo>
                        <a:cubicBezTo>
                          <a:pt x="7104575" y="-19071"/>
                          <a:pt x="7278728" y="-9015"/>
                          <a:pt x="7387122" y="0"/>
                        </a:cubicBezTo>
                        <a:cubicBezTo>
                          <a:pt x="7495516" y="9015"/>
                          <a:pt x="7835808" y="25244"/>
                          <a:pt x="8058678" y="0"/>
                        </a:cubicBezTo>
                        <a:cubicBezTo>
                          <a:pt x="8281548" y="-25244"/>
                          <a:pt x="8394107" y="18508"/>
                          <a:pt x="8609354" y="0"/>
                        </a:cubicBezTo>
                        <a:cubicBezTo>
                          <a:pt x="8824601" y="-18508"/>
                          <a:pt x="9026943" y="22504"/>
                          <a:pt x="9160031" y="0"/>
                        </a:cubicBezTo>
                        <a:cubicBezTo>
                          <a:pt x="9293119" y="-22504"/>
                          <a:pt x="9632750" y="32443"/>
                          <a:pt x="9952467" y="0"/>
                        </a:cubicBezTo>
                        <a:cubicBezTo>
                          <a:pt x="10272184" y="-32443"/>
                          <a:pt x="10156022" y="14988"/>
                          <a:pt x="10261383" y="0"/>
                        </a:cubicBezTo>
                        <a:cubicBezTo>
                          <a:pt x="10366744" y="-14988"/>
                          <a:pt x="10609339" y="1053"/>
                          <a:pt x="10932940" y="0"/>
                        </a:cubicBezTo>
                        <a:cubicBezTo>
                          <a:pt x="11256541" y="-1053"/>
                          <a:pt x="11148227" y="-14396"/>
                          <a:pt x="11241856" y="0"/>
                        </a:cubicBezTo>
                        <a:cubicBezTo>
                          <a:pt x="11335485" y="14396"/>
                          <a:pt x="11699534" y="-30077"/>
                          <a:pt x="12088017" y="0"/>
                        </a:cubicBezTo>
                        <a:cubicBezTo>
                          <a:pt x="12097611" y="125082"/>
                          <a:pt x="12089512" y="330523"/>
                          <a:pt x="12088017" y="608252"/>
                        </a:cubicBezTo>
                        <a:cubicBezTo>
                          <a:pt x="12086522" y="885981"/>
                          <a:pt x="12089941" y="1112661"/>
                          <a:pt x="12088017" y="1284087"/>
                        </a:cubicBezTo>
                        <a:cubicBezTo>
                          <a:pt x="12086093" y="1455513"/>
                          <a:pt x="12070848" y="1908733"/>
                          <a:pt x="12088017" y="2095090"/>
                        </a:cubicBezTo>
                        <a:cubicBezTo>
                          <a:pt x="12105186" y="2281447"/>
                          <a:pt x="12100626" y="2532167"/>
                          <a:pt x="12088017" y="2906092"/>
                        </a:cubicBezTo>
                        <a:cubicBezTo>
                          <a:pt x="12075408" y="3280017"/>
                          <a:pt x="12065288" y="3251010"/>
                          <a:pt x="12088017" y="3514344"/>
                        </a:cubicBezTo>
                        <a:cubicBezTo>
                          <a:pt x="12110746" y="3777678"/>
                          <a:pt x="12093745" y="3882104"/>
                          <a:pt x="12088017" y="4055012"/>
                        </a:cubicBezTo>
                        <a:cubicBezTo>
                          <a:pt x="12082289" y="4227920"/>
                          <a:pt x="12110174" y="4480948"/>
                          <a:pt x="12088017" y="4663264"/>
                        </a:cubicBezTo>
                        <a:cubicBezTo>
                          <a:pt x="12065860" y="4845580"/>
                          <a:pt x="12112584" y="5086744"/>
                          <a:pt x="12088017" y="5203933"/>
                        </a:cubicBezTo>
                        <a:cubicBezTo>
                          <a:pt x="12063450" y="5321122"/>
                          <a:pt x="12091011" y="5615839"/>
                          <a:pt x="12088017" y="5812184"/>
                        </a:cubicBezTo>
                        <a:cubicBezTo>
                          <a:pt x="12085023" y="6008529"/>
                          <a:pt x="12112148" y="6309969"/>
                          <a:pt x="12088017" y="6758354"/>
                        </a:cubicBezTo>
                        <a:cubicBezTo>
                          <a:pt x="11839344" y="6768865"/>
                          <a:pt x="11603526" y="6781858"/>
                          <a:pt x="11416461" y="6758354"/>
                        </a:cubicBezTo>
                        <a:cubicBezTo>
                          <a:pt x="11229396" y="6734850"/>
                          <a:pt x="11095432" y="6751349"/>
                          <a:pt x="10986664" y="6758354"/>
                        </a:cubicBezTo>
                        <a:cubicBezTo>
                          <a:pt x="10877896" y="6765359"/>
                          <a:pt x="10594262" y="6761944"/>
                          <a:pt x="10315108" y="6758354"/>
                        </a:cubicBezTo>
                        <a:cubicBezTo>
                          <a:pt x="10035954" y="6754764"/>
                          <a:pt x="9881095" y="6747273"/>
                          <a:pt x="9764432" y="6758354"/>
                        </a:cubicBezTo>
                        <a:cubicBezTo>
                          <a:pt x="9647769" y="6769435"/>
                          <a:pt x="9274269" y="6760780"/>
                          <a:pt x="9092875" y="6758354"/>
                        </a:cubicBezTo>
                        <a:cubicBezTo>
                          <a:pt x="8911481" y="6755928"/>
                          <a:pt x="8839833" y="6749690"/>
                          <a:pt x="8663079" y="6758354"/>
                        </a:cubicBezTo>
                        <a:cubicBezTo>
                          <a:pt x="8486325" y="6767018"/>
                          <a:pt x="8421203" y="6761844"/>
                          <a:pt x="8233283" y="6758354"/>
                        </a:cubicBezTo>
                        <a:cubicBezTo>
                          <a:pt x="8045363" y="6754864"/>
                          <a:pt x="8073453" y="6751276"/>
                          <a:pt x="7924367" y="6758354"/>
                        </a:cubicBezTo>
                        <a:cubicBezTo>
                          <a:pt x="7775281" y="6765432"/>
                          <a:pt x="7731128" y="6769229"/>
                          <a:pt x="7615451" y="6758354"/>
                        </a:cubicBezTo>
                        <a:cubicBezTo>
                          <a:pt x="7499774" y="6747479"/>
                          <a:pt x="6939341" y="6746770"/>
                          <a:pt x="6702134" y="6758354"/>
                        </a:cubicBezTo>
                        <a:cubicBezTo>
                          <a:pt x="6464927" y="6769938"/>
                          <a:pt x="6461108" y="6770324"/>
                          <a:pt x="6393218" y="6758354"/>
                        </a:cubicBezTo>
                        <a:cubicBezTo>
                          <a:pt x="6325328" y="6746384"/>
                          <a:pt x="5888261" y="6749286"/>
                          <a:pt x="5479901" y="6758354"/>
                        </a:cubicBezTo>
                        <a:cubicBezTo>
                          <a:pt x="5071541" y="6767422"/>
                          <a:pt x="5124530" y="6761171"/>
                          <a:pt x="4929225" y="6758354"/>
                        </a:cubicBezTo>
                        <a:cubicBezTo>
                          <a:pt x="4733920" y="6755537"/>
                          <a:pt x="4636658" y="6747759"/>
                          <a:pt x="4378548" y="6758354"/>
                        </a:cubicBezTo>
                        <a:cubicBezTo>
                          <a:pt x="4120438" y="6768949"/>
                          <a:pt x="3862570" y="6720075"/>
                          <a:pt x="3465232" y="6758354"/>
                        </a:cubicBezTo>
                        <a:cubicBezTo>
                          <a:pt x="3067894" y="6796633"/>
                          <a:pt x="3234596" y="6747733"/>
                          <a:pt x="3156316" y="6758354"/>
                        </a:cubicBezTo>
                        <a:cubicBezTo>
                          <a:pt x="3078036" y="6768975"/>
                          <a:pt x="2931279" y="6747959"/>
                          <a:pt x="2726519" y="6758354"/>
                        </a:cubicBezTo>
                        <a:cubicBezTo>
                          <a:pt x="2521759" y="6768749"/>
                          <a:pt x="2518390" y="6768068"/>
                          <a:pt x="2417603" y="6758354"/>
                        </a:cubicBezTo>
                        <a:cubicBezTo>
                          <a:pt x="2316816" y="6748640"/>
                          <a:pt x="1917458" y="6770970"/>
                          <a:pt x="1504287" y="6758354"/>
                        </a:cubicBezTo>
                        <a:cubicBezTo>
                          <a:pt x="1091116" y="6745738"/>
                          <a:pt x="991000" y="6770566"/>
                          <a:pt x="832730" y="6758354"/>
                        </a:cubicBezTo>
                        <a:cubicBezTo>
                          <a:pt x="674460" y="6746142"/>
                          <a:pt x="342354" y="6788735"/>
                          <a:pt x="0" y="6758354"/>
                        </a:cubicBezTo>
                        <a:cubicBezTo>
                          <a:pt x="29838" y="6363692"/>
                          <a:pt x="26252" y="6188321"/>
                          <a:pt x="0" y="5947352"/>
                        </a:cubicBezTo>
                        <a:cubicBezTo>
                          <a:pt x="-26252" y="5706383"/>
                          <a:pt x="2118" y="5354315"/>
                          <a:pt x="0" y="5203933"/>
                        </a:cubicBezTo>
                        <a:cubicBezTo>
                          <a:pt x="-2118" y="5053551"/>
                          <a:pt x="24215" y="4851207"/>
                          <a:pt x="0" y="4663264"/>
                        </a:cubicBezTo>
                        <a:cubicBezTo>
                          <a:pt x="-24215" y="4475321"/>
                          <a:pt x="22784" y="4336236"/>
                          <a:pt x="0" y="4190179"/>
                        </a:cubicBezTo>
                        <a:cubicBezTo>
                          <a:pt x="-22784" y="4044123"/>
                          <a:pt x="-1496" y="3821766"/>
                          <a:pt x="0" y="3514344"/>
                        </a:cubicBezTo>
                        <a:cubicBezTo>
                          <a:pt x="1496" y="3206923"/>
                          <a:pt x="5306" y="3153037"/>
                          <a:pt x="0" y="2838509"/>
                        </a:cubicBezTo>
                        <a:cubicBezTo>
                          <a:pt x="-5306" y="2523981"/>
                          <a:pt x="17050" y="2581697"/>
                          <a:pt x="0" y="2365424"/>
                        </a:cubicBezTo>
                        <a:cubicBezTo>
                          <a:pt x="-17050" y="2149152"/>
                          <a:pt x="7661" y="2051725"/>
                          <a:pt x="0" y="1824756"/>
                        </a:cubicBezTo>
                        <a:cubicBezTo>
                          <a:pt x="-7661" y="1597787"/>
                          <a:pt x="-4925" y="1506888"/>
                          <a:pt x="0" y="1284087"/>
                        </a:cubicBezTo>
                        <a:cubicBezTo>
                          <a:pt x="4925" y="1061286"/>
                          <a:pt x="17684" y="886015"/>
                          <a:pt x="0" y="743419"/>
                        </a:cubicBezTo>
                        <a:cubicBezTo>
                          <a:pt x="-17684" y="600823"/>
                          <a:pt x="14289" y="289707"/>
                          <a:pt x="0" y="0"/>
                        </a:cubicBezTo>
                        <a:close/>
                      </a:path>
                      <a:path w="12088017" h="6758354" stroke="0" extrusionOk="0">
                        <a:moveTo>
                          <a:pt x="0" y="0"/>
                        </a:moveTo>
                        <a:cubicBezTo>
                          <a:pt x="357364" y="-14099"/>
                          <a:pt x="472210" y="-42532"/>
                          <a:pt x="913317" y="0"/>
                        </a:cubicBezTo>
                        <a:cubicBezTo>
                          <a:pt x="1354424" y="42532"/>
                          <a:pt x="1174828" y="15516"/>
                          <a:pt x="1343113" y="0"/>
                        </a:cubicBezTo>
                        <a:cubicBezTo>
                          <a:pt x="1511398" y="-15516"/>
                          <a:pt x="1544162" y="-7230"/>
                          <a:pt x="1652029" y="0"/>
                        </a:cubicBezTo>
                        <a:cubicBezTo>
                          <a:pt x="1759896" y="7230"/>
                          <a:pt x="2137080" y="2858"/>
                          <a:pt x="2323585" y="0"/>
                        </a:cubicBezTo>
                        <a:cubicBezTo>
                          <a:pt x="2510090" y="-2858"/>
                          <a:pt x="2607485" y="9861"/>
                          <a:pt x="2753382" y="0"/>
                        </a:cubicBezTo>
                        <a:cubicBezTo>
                          <a:pt x="2899279" y="-9861"/>
                          <a:pt x="2926945" y="9989"/>
                          <a:pt x="3062298" y="0"/>
                        </a:cubicBezTo>
                        <a:cubicBezTo>
                          <a:pt x="3197651" y="-9989"/>
                          <a:pt x="3223349" y="3893"/>
                          <a:pt x="3371214" y="0"/>
                        </a:cubicBezTo>
                        <a:cubicBezTo>
                          <a:pt x="3519079" y="-3893"/>
                          <a:pt x="3600157" y="-2013"/>
                          <a:pt x="3680130" y="0"/>
                        </a:cubicBezTo>
                        <a:cubicBezTo>
                          <a:pt x="3760103" y="2013"/>
                          <a:pt x="4198954" y="-40366"/>
                          <a:pt x="4593446" y="0"/>
                        </a:cubicBezTo>
                        <a:cubicBezTo>
                          <a:pt x="4987938" y="40366"/>
                          <a:pt x="4942066" y="6070"/>
                          <a:pt x="5144123" y="0"/>
                        </a:cubicBezTo>
                        <a:cubicBezTo>
                          <a:pt x="5346180" y="-6070"/>
                          <a:pt x="5320619" y="9678"/>
                          <a:pt x="5453039" y="0"/>
                        </a:cubicBezTo>
                        <a:cubicBezTo>
                          <a:pt x="5585459" y="-9678"/>
                          <a:pt x="5656782" y="9482"/>
                          <a:pt x="5761955" y="0"/>
                        </a:cubicBezTo>
                        <a:cubicBezTo>
                          <a:pt x="5867128" y="-9482"/>
                          <a:pt x="6157277" y="23784"/>
                          <a:pt x="6312631" y="0"/>
                        </a:cubicBezTo>
                        <a:cubicBezTo>
                          <a:pt x="6467985" y="-23784"/>
                          <a:pt x="6993996" y="38627"/>
                          <a:pt x="7225948" y="0"/>
                        </a:cubicBezTo>
                        <a:cubicBezTo>
                          <a:pt x="7457900" y="-38627"/>
                          <a:pt x="7449102" y="5837"/>
                          <a:pt x="7534864" y="0"/>
                        </a:cubicBezTo>
                        <a:cubicBezTo>
                          <a:pt x="7620626" y="-5837"/>
                          <a:pt x="7785869" y="-18216"/>
                          <a:pt x="7964660" y="0"/>
                        </a:cubicBezTo>
                        <a:cubicBezTo>
                          <a:pt x="8143451" y="18216"/>
                          <a:pt x="8291727" y="-15420"/>
                          <a:pt x="8515336" y="0"/>
                        </a:cubicBezTo>
                        <a:cubicBezTo>
                          <a:pt x="8738945" y="15420"/>
                          <a:pt x="8927978" y="-15993"/>
                          <a:pt x="9307773" y="0"/>
                        </a:cubicBezTo>
                        <a:cubicBezTo>
                          <a:pt x="9687568" y="15993"/>
                          <a:pt x="9779695" y="-1216"/>
                          <a:pt x="10100210" y="0"/>
                        </a:cubicBezTo>
                        <a:cubicBezTo>
                          <a:pt x="10420725" y="1216"/>
                          <a:pt x="10315421" y="-11109"/>
                          <a:pt x="10530006" y="0"/>
                        </a:cubicBezTo>
                        <a:cubicBezTo>
                          <a:pt x="10744591" y="11109"/>
                          <a:pt x="10877171" y="-6922"/>
                          <a:pt x="11080682" y="0"/>
                        </a:cubicBezTo>
                        <a:cubicBezTo>
                          <a:pt x="11284193" y="6922"/>
                          <a:pt x="11300831" y="6962"/>
                          <a:pt x="11510478" y="0"/>
                        </a:cubicBezTo>
                        <a:cubicBezTo>
                          <a:pt x="11720125" y="-6962"/>
                          <a:pt x="11923352" y="-16988"/>
                          <a:pt x="12088017" y="0"/>
                        </a:cubicBezTo>
                        <a:cubicBezTo>
                          <a:pt x="12096338" y="166335"/>
                          <a:pt x="12077440" y="523295"/>
                          <a:pt x="12088017" y="675835"/>
                        </a:cubicBezTo>
                        <a:cubicBezTo>
                          <a:pt x="12098594" y="828375"/>
                          <a:pt x="12079469" y="1121398"/>
                          <a:pt x="12088017" y="1284087"/>
                        </a:cubicBezTo>
                        <a:cubicBezTo>
                          <a:pt x="12096565" y="1446776"/>
                          <a:pt x="12113203" y="1628922"/>
                          <a:pt x="12088017" y="1824756"/>
                        </a:cubicBezTo>
                        <a:cubicBezTo>
                          <a:pt x="12062831" y="2020590"/>
                          <a:pt x="12055052" y="2301735"/>
                          <a:pt x="12088017" y="2568175"/>
                        </a:cubicBezTo>
                        <a:cubicBezTo>
                          <a:pt x="12120982" y="2834615"/>
                          <a:pt x="12107710" y="3140667"/>
                          <a:pt x="12088017" y="3311593"/>
                        </a:cubicBezTo>
                        <a:cubicBezTo>
                          <a:pt x="12068324" y="3482519"/>
                          <a:pt x="12055294" y="3733024"/>
                          <a:pt x="12088017" y="4122596"/>
                        </a:cubicBezTo>
                        <a:cubicBezTo>
                          <a:pt x="12120740" y="4512168"/>
                          <a:pt x="12090614" y="4427642"/>
                          <a:pt x="12088017" y="4663264"/>
                        </a:cubicBezTo>
                        <a:cubicBezTo>
                          <a:pt x="12085420" y="4898886"/>
                          <a:pt x="12093846" y="4942479"/>
                          <a:pt x="12088017" y="5203933"/>
                        </a:cubicBezTo>
                        <a:cubicBezTo>
                          <a:pt x="12082188" y="5465387"/>
                          <a:pt x="12111095" y="5582024"/>
                          <a:pt x="12088017" y="5744601"/>
                        </a:cubicBezTo>
                        <a:cubicBezTo>
                          <a:pt x="12064939" y="5907178"/>
                          <a:pt x="12127747" y="6490945"/>
                          <a:pt x="12088017" y="6758354"/>
                        </a:cubicBezTo>
                        <a:cubicBezTo>
                          <a:pt x="11996031" y="6744737"/>
                          <a:pt x="11850994" y="6772374"/>
                          <a:pt x="11779101" y="6758354"/>
                        </a:cubicBezTo>
                        <a:cubicBezTo>
                          <a:pt x="11707208" y="6744334"/>
                          <a:pt x="11281829" y="6784217"/>
                          <a:pt x="10865784" y="6758354"/>
                        </a:cubicBezTo>
                        <a:cubicBezTo>
                          <a:pt x="10449739" y="6732491"/>
                          <a:pt x="10364148" y="6714050"/>
                          <a:pt x="9952467" y="6758354"/>
                        </a:cubicBezTo>
                        <a:cubicBezTo>
                          <a:pt x="9540786" y="6802658"/>
                          <a:pt x="9511141" y="6770434"/>
                          <a:pt x="9160031" y="6758354"/>
                        </a:cubicBezTo>
                        <a:cubicBezTo>
                          <a:pt x="8808921" y="6746274"/>
                          <a:pt x="8941373" y="6737828"/>
                          <a:pt x="8730235" y="6758354"/>
                        </a:cubicBezTo>
                        <a:cubicBezTo>
                          <a:pt x="8519097" y="6778880"/>
                          <a:pt x="8348930" y="6756432"/>
                          <a:pt x="8058678" y="6758354"/>
                        </a:cubicBezTo>
                        <a:cubicBezTo>
                          <a:pt x="7768426" y="6760276"/>
                          <a:pt x="7804834" y="6746262"/>
                          <a:pt x="7628882" y="6758354"/>
                        </a:cubicBezTo>
                        <a:cubicBezTo>
                          <a:pt x="7452930" y="6770446"/>
                          <a:pt x="7318513" y="6731396"/>
                          <a:pt x="7078206" y="6758354"/>
                        </a:cubicBezTo>
                        <a:cubicBezTo>
                          <a:pt x="6837899" y="6785312"/>
                          <a:pt x="6719763" y="6784367"/>
                          <a:pt x="6406649" y="6758354"/>
                        </a:cubicBezTo>
                        <a:cubicBezTo>
                          <a:pt x="6093535" y="6732341"/>
                          <a:pt x="6150110" y="6766349"/>
                          <a:pt x="5976853" y="6758354"/>
                        </a:cubicBezTo>
                        <a:cubicBezTo>
                          <a:pt x="5803596" y="6750359"/>
                          <a:pt x="5487816" y="6718623"/>
                          <a:pt x="5063536" y="6758354"/>
                        </a:cubicBezTo>
                        <a:cubicBezTo>
                          <a:pt x="4639256" y="6798085"/>
                          <a:pt x="4610248" y="6742001"/>
                          <a:pt x="4391980" y="6758354"/>
                        </a:cubicBezTo>
                        <a:cubicBezTo>
                          <a:pt x="4173712" y="6774707"/>
                          <a:pt x="3811842" y="6780523"/>
                          <a:pt x="3478663" y="6758354"/>
                        </a:cubicBezTo>
                        <a:cubicBezTo>
                          <a:pt x="3145484" y="6736185"/>
                          <a:pt x="3097915" y="6784211"/>
                          <a:pt x="2927986" y="6758354"/>
                        </a:cubicBezTo>
                        <a:cubicBezTo>
                          <a:pt x="2758057" y="6732497"/>
                          <a:pt x="2513002" y="6761561"/>
                          <a:pt x="2377310" y="6758354"/>
                        </a:cubicBezTo>
                        <a:cubicBezTo>
                          <a:pt x="2241618" y="6755147"/>
                          <a:pt x="2203253" y="6757409"/>
                          <a:pt x="2068394" y="6758354"/>
                        </a:cubicBezTo>
                        <a:cubicBezTo>
                          <a:pt x="1933535" y="6759299"/>
                          <a:pt x="1724346" y="6752641"/>
                          <a:pt x="1517718" y="6758354"/>
                        </a:cubicBezTo>
                        <a:cubicBezTo>
                          <a:pt x="1311090" y="6764067"/>
                          <a:pt x="1060569" y="6779183"/>
                          <a:pt x="725281" y="6758354"/>
                        </a:cubicBezTo>
                        <a:cubicBezTo>
                          <a:pt x="389993" y="6737525"/>
                          <a:pt x="268854" y="6746691"/>
                          <a:pt x="0" y="6758354"/>
                        </a:cubicBezTo>
                        <a:cubicBezTo>
                          <a:pt x="16301" y="6493749"/>
                          <a:pt x="-12145" y="6453909"/>
                          <a:pt x="0" y="6150102"/>
                        </a:cubicBezTo>
                        <a:cubicBezTo>
                          <a:pt x="12145" y="5846295"/>
                          <a:pt x="-10761" y="5670429"/>
                          <a:pt x="0" y="5339100"/>
                        </a:cubicBezTo>
                        <a:cubicBezTo>
                          <a:pt x="10761" y="5007771"/>
                          <a:pt x="27187" y="4945908"/>
                          <a:pt x="0" y="4595681"/>
                        </a:cubicBezTo>
                        <a:cubicBezTo>
                          <a:pt x="-27187" y="4245454"/>
                          <a:pt x="12684" y="4096841"/>
                          <a:pt x="0" y="3784678"/>
                        </a:cubicBezTo>
                        <a:cubicBezTo>
                          <a:pt x="-12684" y="3472515"/>
                          <a:pt x="18448" y="3257745"/>
                          <a:pt x="0" y="3108843"/>
                        </a:cubicBezTo>
                        <a:cubicBezTo>
                          <a:pt x="-18448" y="2959941"/>
                          <a:pt x="-36098" y="2604021"/>
                          <a:pt x="0" y="2365424"/>
                        </a:cubicBezTo>
                        <a:cubicBezTo>
                          <a:pt x="36098" y="2126827"/>
                          <a:pt x="-10066" y="1828588"/>
                          <a:pt x="0" y="1554421"/>
                        </a:cubicBezTo>
                        <a:cubicBezTo>
                          <a:pt x="10066" y="1280254"/>
                          <a:pt x="26686" y="1089424"/>
                          <a:pt x="0" y="811002"/>
                        </a:cubicBezTo>
                        <a:cubicBezTo>
                          <a:pt x="-26686" y="532580"/>
                          <a:pt x="-10774" y="29476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5">
            <a:extLst>
              <a:ext uri="{FF2B5EF4-FFF2-40B4-BE49-F238E27FC236}">
                <a16:creationId xmlns:a16="http://schemas.microsoft.com/office/drawing/2014/main" id="{C3D49CE8-6BC7-4F6B-FB4E-5E6B8912085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147783" y="5345723"/>
            <a:ext cx="993972" cy="14155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5DC5F0-527D-B2CF-3753-832F81ED62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755" y="220896"/>
            <a:ext cx="739396" cy="9144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92498BF-B73F-C0AD-2FAC-135039E87393}"/>
              </a:ext>
            </a:extLst>
          </p:cNvPr>
          <p:cNvSpPr/>
          <p:nvPr/>
        </p:nvSpPr>
        <p:spPr>
          <a:xfrm>
            <a:off x="2212730" y="242848"/>
            <a:ext cx="7766537" cy="914400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 số nhãn cảnh báo dán trên các thiết bị hoặc</a:t>
            </a:r>
          </a:p>
          <a:p>
            <a:pPr algn="ctr"/>
            <a:r>
              <a:rPr lang="en-US" sz="24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đặt tại các khu vực nguy hiểm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65A0A5F-374F-073A-86AC-9ACE74AB96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1941" y="2535215"/>
            <a:ext cx="2381250" cy="2381250"/>
          </a:xfrm>
          <a:prstGeom prst="rect">
            <a:avLst/>
          </a:prstGeom>
        </p:spPr>
      </p:pic>
      <p:pic>
        <p:nvPicPr>
          <p:cNvPr id="3074" name="Picture 2" descr="Biển cảnh báo nguy hiểm vật nhọn - 3A Safety">
            <a:extLst>
              <a:ext uri="{FF2B5EF4-FFF2-40B4-BE49-F238E27FC236}">
                <a16:creationId xmlns:a16="http://schemas.microsoft.com/office/drawing/2014/main" id="{6E8CD009-E01D-D6A2-2782-CDED3056CB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786" y="2535215"/>
            <a:ext cx="23812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ảnh báo - Khí gas">
            <a:extLst>
              <a:ext uri="{FF2B5EF4-FFF2-40B4-BE49-F238E27FC236}">
                <a16:creationId xmlns:a16="http://schemas.microsoft.com/office/drawing/2014/main" id="{56C65478-8D33-284F-3510-8664B42608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5" t="17384" r="18616" b="20115"/>
          <a:stretch/>
        </p:blipFill>
        <p:spPr bwMode="auto">
          <a:xfrm>
            <a:off x="8497065" y="2589715"/>
            <a:ext cx="2381251" cy="2381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3288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B2BA63-E88D-CD27-6AB7-33C1212CB9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177" y="2214473"/>
            <a:ext cx="8250814" cy="2120040"/>
          </a:xfrm>
          <a:prstGeom prst="rect">
            <a:avLst/>
          </a:prstGeom>
        </p:spPr>
      </p:pic>
      <p:sp>
        <p:nvSpPr>
          <p:cNvPr id="26" name="Right Triangle 25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2" descr="Hình ảnh Cô Giáo PNG, Vector, PSD, và biểu tượng để tải về miễn phí |  pngtree">
            <a:extLst>
              <a:ext uri="{FF2B5EF4-FFF2-40B4-BE49-F238E27FC236}">
                <a16:creationId xmlns:a16="http://schemas.microsoft.com/office/drawing/2014/main" id="{0BAC1C68-BE1C-CC41-1723-2681925A3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167" b="90000" l="10000" r="90000">
                        <a14:foregroundMark x1="46944" y1="45833" x2="51667" y2="60278"/>
                        <a14:foregroundMark x1="49722" y1="9167" x2="53889" y2="16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08323" y="2467445"/>
            <a:ext cx="4329181" cy="4329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3633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8D7AF870-D308-68BE-D3C8-510037B36FA6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85660159" cy="47720297"/>
          </a:xfrm>
          <a:solidFill>
            <a:srgbClr val="FFC000"/>
          </a:solidFill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1163BD7F-553C-9E3E-35A3-C2F95A927848}"/>
                </a:ext>
              </a:extLst>
            </p:cNvPr>
            <p:cNvSpPr/>
            <p:nvPr/>
          </p:nvSpPr>
          <p:spPr>
            <a:xfrm>
              <a:off x="72390" y="72390"/>
              <a:ext cx="85515378" cy="47575517"/>
            </a:xfrm>
            <a:custGeom>
              <a:avLst/>
              <a:gdLst/>
              <a:ahLst/>
              <a:cxnLst/>
              <a:rect l="l" t="t" r="r" b="b"/>
              <a:pathLst>
                <a:path w="85515378" h="47575517">
                  <a:moveTo>
                    <a:pt x="0" y="0"/>
                  </a:moveTo>
                  <a:lnTo>
                    <a:pt x="85515378" y="0"/>
                  </a:lnTo>
                  <a:lnTo>
                    <a:pt x="85515378" y="47575517"/>
                  </a:lnTo>
                  <a:lnTo>
                    <a:pt x="0" y="47575517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085A14DF-1C28-A075-4F04-8A819295452D}"/>
                </a:ext>
              </a:extLst>
            </p:cNvPr>
            <p:cNvSpPr/>
            <p:nvPr/>
          </p:nvSpPr>
          <p:spPr>
            <a:xfrm>
              <a:off x="0" y="0"/>
              <a:ext cx="85660161" cy="47720297"/>
            </a:xfrm>
            <a:custGeom>
              <a:avLst/>
              <a:gdLst/>
              <a:ahLst/>
              <a:cxnLst/>
              <a:rect l="l" t="t" r="r" b="b"/>
              <a:pathLst>
                <a:path w="85660161" h="47720297">
                  <a:moveTo>
                    <a:pt x="85515382" y="47575518"/>
                  </a:moveTo>
                  <a:lnTo>
                    <a:pt x="85660161" y="47575518"/>
                  </a:lnTo>
                  <a:lnTo>
                    <a:pt x="85660161" y="47720297"/>
                  </a:lnTo>
                  <a:lnTo>
                    <a:pt x="85515382" y="47720297"/>
                  </a:lnTo>
                  <a:lnTo>
                    <a:pt x="85515382" y="4757551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47575518"/>
                  </a:lnTo>
                  <a:lnTo>
                    <a:pt x="0" y="47575518"/>
                  </a:lnTo>
                  <a:lnTo>
                    <a:pt x="0" y="144780"/>
                  </a:lnTo>
                  <a:close/>
                  <a:moveTo>
                    <a:pt x="0" y="47575518"/>
                  </a:moveTo>
                  <a:lnTo>
                    <a:pt x="144780" y="47575518"/>
                  </a:lnTo>
                  <a:lnTo>
                    <a:pt x="144780" y="47720297"/>
                  </a:lnTo>
                  <a:lnTo>
                    <a:pt x="0" y="47720297"/>
                  </a:lnTo>
                  <a:lnTo>
                    <a:pt x="0" y="47575518"/>
                  </a:lnTo>
                  <a:close/>
                  <a:moveTo>
                    <a:pt x="85515382" y="144780"/>
                  </a:moveTo>
                  <a:lnTo>
                    <a:pt x="85660161" y="144780"/>
                  </a:lnTo>
                  <a:lnTo>
                    <a:pt x="85660161" y="47575518"/>
                  </a:lnTo>
                  <a:lnTo>
                    <a:pt x="85515382" y="47575518"/>
                  </a:lnTo>
                  <a:lnTo>
                    <a:pt x="85515382" y="144780"/>
                  </a:lnTo>
                  <a:close/>
                  <a:moveTo>
                    <a:pt x="144780" y="47575518"/>
                  </a:moveTo>
                  <a:lnTo>
                    <a:pt x="85515382" y="47575518"/>
                  </a:lnTo>
                  <a:lnTo>
                    <a:pt x="85515382" y="47720297"/>
                  </a:lnTo>
                  <a:lnTo>
                    <a:pt x="144780" y="47720297"/>
                  </a:lnTo>
                  <a:lnTo>
                    <a:pt x="144780" y="47575518"/>
                  </a:lnTo>
                  <a:close/>
                  <a:moveTo>
                    <a:pt x="85515382" y="0"/>
                  </a:moveTo>
                  <a:lnTo>
                    <a:pt x="85660161" y="0"/>
                  </a:lnTo>
                  <a:lnTo>
                    <a:pt x="85660161" y="144780"/>
                  </a:lnTo>
                  <a:lnTo>
                    <a:pt x="85515382" y="144780"/>
                  </a:lnTo>
                  <a:lnTo>
                    <a:pt x="8551538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85515382" y="0"/>
                  </a:lnTo>
                  <a:lnTo>
                    <a:pt x="8551538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grpFill/>
          </p:spPr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AA2EAE79-448A-6862-E712-88437957678E}"/>
              </a:ext>
            </a:extLst>
          </p:cNvPr>
          <p:cNvSpPr/>
          <p:nvPr/>
        </p:nvSpPr>
        <p:spPr>
          <a:xfrm>
            <a:off x="304799" y="293075"/>
            <a:ext cx="11582399" cy="62718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-45720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Bài 6: AN TOÀN VỚI MÔI TRƯỜNG CÔNG NGHỆ TRONG GIA ĐÌNH (T1)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15" name="Picture 14" descr="A hot air balloon in the sky&#10;&#10;Description automatically generated">
            <a:extLst>
              <a:ext uri="{FF2B5EF4-FFF2-40B4-BE49-F238E27FC236}">
                <a16:creationId xmlns:a16="http://schemas.microsoft.com/office/drawing/2014/main" id="{488F0CEE-CEBD-01DC-3780-7072581164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9" t="6410" r="21879" b="9915"/>
          <a:stretch/>
        </p:blipFill>
        <p:spPr>
          <a:xfrm>
            <a:off x="4266437" y="1354860"/>
            <a:ext cx="3760962" cy="35136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796583B-B1A2-DDDF-475B-EF9B308E742D}"/>
              </a:ext>
            </a:extLst>
          </p:cNvPr>
          <p:cNvSpPr/>
          <p:nvPr/>
        </p:nvSpPr>
        <p:spPr>
          <a:xfrm>
            <a:off x="4602262" y="906743"/>
            <a:ext cx="320312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/>
                <a:solidFill>
                  <a:srgbClr val="FFC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Công nghệ</a:t>
            </a:r>
          </a:p>
        </p:txBody>
      </p:sp>
      <p:pic>
        <p:nvPicPr>
          <p:cNvPr id="28" name="Picture 11">
            <a:extLst>
              <a:ext uri="{FF2B5EF4-FFF2-40B4-BE49-F238E27FC236}">
                <a16:creationId xmlns:a16="http://schemas.microsoft.com/office/drawing/2014/main" id="{9FD57F95-3B35-D915-4A88-1E01CB2064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5873" y="4455939"/>
            <a:ext cx="1975369" cy="237281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2F216F8-6EAF-6268-280D-BB8982984837}"/>
              </a:ext>
            </a:extLst>
          </p:cNvPr>
          <p:cNvSpPr txBox="1"/>
          <p:nvPr/>
        </p:nvSpPr>
        <p:spPr>
          <a:xfrm>
            <a:off x="1188700" y="241191"/>
            <a:ext cx="99142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800" b="1" i="1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  </a:t>
            </a:r>
            <a:r>
              <a:rPr kumimoji="0" lang="en-US" altLang="en-US" sz="4800" b="1" i="1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r>
              <a:rPr kumimoji="0" lang="vi-VN" altLang="en-US" sz="4800" b="1" i="1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gày</a:t>
            </a:r>
            <a:r>
              <a:rPr kumimoji="0" lang="en-US" altLang="en-US" sz="4800" b="1" i="1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vi-VN" altLang="en-US" sz="4800" b="1" i="1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tháng</a:t>
            </a:r>
            <a:r>
              <a:rPr kumimoji="0" lang="en-US" altLang="en-US" sz="4800" b="1" i="1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vi-VN" altLang="en-US" sz="4800" b="1" i="1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năm 2022</a:t>
            </a:r>
            <a:endParaRPr kumimoji="0" lang="en-US" altLang="en-US" sz="4800" b="1" i="1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6B5E5557-B015-DE45-B63B-6276ABA759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161380" y="3429000"/>
            <a:ext cx="1055097" cy="1055097"/>
          </a:xfrm>
          <a:prstGeom prst="rect">
            <a:avLst/>
          </a:prstGeom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id="{770C2CA8-802F-F6B3-4A5C-C057D9A666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697402" y="3376246"/>
            <a:ext cx="942922" cy="1079693"/>
          </a:xfrm>
          <a:prstGeom prst="rect">
            <a:avLst/>
          </a:prstGeom>
        </p:spPr>
      </p:pic>
      <p:pic>
        <p:nvPicPr>
          <p:cNvPr id="21" name="Picture 9">
            <a:extLst>
              <a:ext uri="{FF2B5EF4-FFF2-40B4-BE49-F238E27FC236}">
                <a16:creationId xmlns:a16="http://schemas.microsoft.com/office/drawing/2014/main" id="{88E4CEF2-E290-7A8E-C45D-0B5D1462083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731042" y="4868551"/>
            <a:ext cx="1407066" cy="1706774"/>
          </a:xfrm>
          <a:prstGeom prst="rect">
            <a:avLst/>
          </a:prstGeom>
        </p:spPr>
      </p:pic>
      <p:pic>
        <p:nvPicPr>
          <p:cNvPr id="23" name="Picture 7">
            <a:extLst>
              <a:ext uri="{FF2B5EF4-FFF2-40B4-BE49-F238E27FC236}">
                <a16:creationId xmlns:a16="http://schemas.microsoft.com/office/drawing/2014/main" id="{AB5E1BE5-92C3-9251-C106-5D272E0C506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814303" y="5286668"/>
            <a:ext cx="1829344" cy="127825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4538AEA-246F-B8FB-48B3-4B3B5E7F9D50}"/>
              </a:ext>
            </a:extLst>
          </p:cNvPr>
          <p:cNvSpPr txBox="1"/>
          <p:nvPr/>
        </p:nvSpPr>
        <p:spPr>
          <a:xfrm>
            <a:off x="1082963" y="1589380"/>
            <a:ext cx="111955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 6: An toàn với môi trường công nghệ trong gia đình</a:t>
            </a:r>
          </a:p>
        </p:txBody>
      </p:sp>
    </p:spTree>
    <p:extLst>
      <p:ext uri="{BB962C8B-B14F-4D97-AF65-F5344CB8AC3E}">
        <p14:creationId xmlns:p14="http://schemas.microsoft.com/office/powerpoint/2010/main" val="21370642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E95DF6A-EE5D-2287-75FE-9067D9BCA7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8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2066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8D7AF870-D308-68BE-D3C8-510037B36FA6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85660159" cy="47720297"/>
          </a:xfrm>
          <a:solidFill>
            <a:srgbClr val="FFC000"/>
          </a:solidFill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1163BD7F-553C-9E3E-35A3-C2F95A927848}"/>
                </a:ext>
              </a:extLst>
            </p:cNvPr>
            <p:cNvSpPr/>
            <p:nvPr/>
          </p:nvSpPr>
          <p:spPr>
            <a:xfrm>
              <a:off x="72390" y="72390"/>
              <a:ext cx="85515378" cy="47575517"/>
            </a:xfrm>
            <a:custGeom>
              <a:avLst/>
              <a:gdLst/>
              <a:ahLst/>
              <a:cxnLst/>
              <a:rect l="l" t="t" r="r" b="b"/>
              <a:pathLst>
                <a:path w="85515378" h="47575517">
                  <a:moveTo>
                    <a:pt x="0" y="0"/>
                  </a:moveTo>
                  <a:lnTo>
                    <a:pt x="85515378" y="0"/>
                  </a:lnTo>
                  <a:lnTo>
                    <a:pt x="85515378" y="47575517"/>
                  </a:lnTo>
                  <a:lnTo>
                    <a:pt x="0" y="47575517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085A14DF-1C28-A075-4F04-8A819295452D}"/>
                </a:ext>
              </a:extLst>
            </p:cNvPr>
            <p:cNvSpPr/>
            <p:nvPr/>
          </p:nvSpPr>
          <p:spPr>
            <a:xfrm>
              <a:off x="0" y="0"/>
              <a:ext cx="85660161" cy="47720297"/>
            </a:xfrm>
            <a:custGeom>
              <a:avLst/>
              <a:gdLst/>
              <a:ahLst/>
              <a:cxnLst/>
              <a:rect l="l" t="t" r="r" b="b"/>
              <a:pathLst>
                <a:path w="85660161" h="47720297">
                  <a:moveTo>
                    <a:pt x="85515382" y="47575518"/>
                  </a:moveTo>
                  <a:lnTo>
                    <a:pt x="85660161" y="47575518"/>
                  </a:lnTo>
                  <a:lnTo>
                    <a:pt x="85660161" y="47720297"/>
                  </a:lnTo>
                  <a:lnTo>
                    <a:pt x="85515382" y="47720297"/>
                  </a:lnTo>
                  <a:lnTo>
                    <a:pt x="85515382" y="4757551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47575518"/>
                  </a:lnTo>
                  <a:lnTo>
                    <a:pt x="0" y="47575518"/>
                  </a:lnTo>
                  <a:lnTo>
                    <a:pt x="0" y="144780"/>
                  </a:lnTo>
                  <a:close/>
                  <a:moveTo>
                    <a:pt x="0" y="47575518"/>
                  </a:moveTo>
                  <a:lnTo>
                    <a:pt x="144780" y="47575518"/>
                  </a:lnTo>
                  <a:lnTo>
                    <a:pt x="144780" y="47720297"/>
                  </a:lnTo>
                  <a:lnTo>
                    <a:pt x="0" y="47720297"/>
                  </a:lnTo>
                  <a:lnTo>
                    <a:pt x="0" y="47575518"/>
                  </a:lnTo>
                  <a:close/>
                  <a:moveTo>
                    <a:pt x="85515382" y="144780"/>
                  </a:moveTo>
                  <a:lnTo>
                    <a:pt x="85660161" y="144780"/>
                  </a:lnTo>
                  <a:lnTo>
                    <a:pt x="85660161" y="47575518"/>
                  </a:lnTo>
                  <a:lnTo>
                    <a:pt x="85515382" y="47575518"/>
                  </a:lnTo>
                  <a:lnTo>
                    <a:pt x="85515382" y="144780"/>
                  </a:lnTo>
                  <a:close/>
                  <a:moveTo>
                    <a:pt x="144780" y="47575518"/>
                  </a:moveTo>
                  <a:lnTo>
                    <a:pt x="85515382" y="47575518"/>
                  </a:lnTo>
                  <a:lnTo>
                    <a:pt x="85515382" y="47720297"/>
                  </a:lnTo>
                  <a:lnTo>
                    <a:pt x="144780" y="47720297"/>
                  </a:lnTo>
                  <a:lnTo>
                    <a:pt x="144780" y="47575518"/>
                  </a:lnTo>
                  <a:close/>
                  <a:moveTo>
                    <a:pt x="85515382" y="0"/>
                  </a:moveTo>
                  <a:lnTo>
                    <a:pt x="85660161" y="0"/>
                  </a:lnTo>
                  <a:lnTo>
                    <a:pt x="85660161" y="144780"/>
                  </a:lnTo>
                  <a:lnTo>
                    <a:pt x="85515382" y="144780"/>
                  </a:lnTo>
                  <a:lnTo>
                    <a:pt x="8551538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85515382" y="0"/>
                  </a:lnTo>
                  <a:lnTo>
                    <a:pt x="8551538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grpFill/>
          </p:spPr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AA2EAE79-448A-6862-E712-88437957678E}"/>
              </a:ext>
            </a:extLst>
          </p:cNvPr>
          <p:cNvSpPr/>
          <p:nvPr/>
        </p:nvSpPr>
        <p:spPr>
          <a:xfrm>
            <a:off x="304799" y="293075"/>
            <a:ext cx="11582399" cy="62718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-45720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Bài 6: AN TOÀN VỚI MÔI TRƯỜNG CÔNG NGHỆ TRONG GIA ĐÌNH (T1)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4538AEA-246F-B8FB-48B3-4B3B5E7F9D50}"/>
              </a:ext>
            </a:extLst>
          </p:cNvPr>
          <p:cNvSpPr txBox="1"/>
          <p:nvPr/>
        </p:nvSpPr>
        <p:spPr>
          <a:xfrm>
            <a:off x="549149" y="356432"/>
            <a:ext cx="111955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2: Hoạt động tìm hiểu về an toàn </a:t>
            </a:r>
            <a:r>
              <a:rPr lang="en-US" sz="2800" b="1" i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 sử dụng một số sản phẩm </a:t>
            </a:r>
            <a:r>
              <a:rPr kumimoji="0" lang="en-US" sz="2800" b="1" i="1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công nghệ trong gia đình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7CA65A-4259-C4A6-35EC-69D97343EC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5" y="67689"/>
            <a:ext cx="670618" cy="8611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F913E3B-BF55-B268-F6C7-D7839FCD0174}"/>
              </a:ext>
            </a:extLst>
          </p:cNvPr>
          <p:cNvSpPr/>
          <p:nvPr/>
        </p:nvSpPr>
        <p:spPr>
          <a:xfrm>
            <a:off x="508117" y="2362200"/>
            <a:ext cx="4896220" cy="1925513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B0F0"/>
                </a:solidFill>
              </a:rPr>
              <a:t>Em hãy quan sát hình 2, thảo luận về những lưu ý khi sử dụng sản phẩm công nghệ trong gia đình.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F3E398F-453A-4F71-FC42-9EFDCDF42D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4337" y="1228477"/>
            <a:ext cx="6279546" cy="5213375"/>
          </a:xfrm>
          <a:prstGeom prst="rect">
            <a:avLst/>
          </a:prstGeom>
        </p:spPr>
      </p:pic>
      <p:pic>
        <p:nvPicPr>
          <p:cNvPr id="14" name="Picture 8" descr="Trẻ Em, Đến Trường, Đi Học, Tải hình PNG 71 - Free.Vector6.com">
            <a:extLst>
              <a:ext uri="{FF2B5EF4-FFF2-40B4-BE49-F238E27FC236}">
                <a16:creationId xmlns:a16="http://schemas.microsoft.com/office/drawing/2014/main" id="{B914F2E3-A7DB-29D6-5D0C-21DAF66B11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33500" y="4198362"/>
            <a:ext cx="3045453" cy="3045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09735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8D7AF870-D308-68BE-D3C8-510037B36FA6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85660159" cy="47720297"/>
          </a:xfrm>
          <a:solidFill>
            <a:srgbClr val="FFC000"/>
          </a:solidFill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1163BD7F-553C-9E3E-35A3-C2F95A927848}"/>
                </a:ext>
              </a:extLst>
            </p:cNvPr>
            <p:cNvSpPr/>
            <p:nvPr/>
          </p:nvSpPr>
          <p:spPr>
            <a:xfrm>
              <a:off x="72390" y="72390"/>
              <a:ext cx="85515378" cy="47575517"/>
            </a:xfrm>
            <a:custGeom>
              <a:avLst/>
              <a:gdLst/>
              <a:ahLst/>
              <a:cxnLst/>
              <a:rect l="l" t="t" r="r" b="b"/>
              <a:pathLst>
                <a:path w="85515378" h="47575517">
                  <a:moveTo>
                    <a:pt x="0" y="0"/>
                  </a:moveTo>
                  <a:lnTo>
                    <a:pt x="85515378" y="0"/>
                  </a:lnTo>
                  <a:lnTo>
                    <a:pt x="85515378" y="47575517"/>
                  </a:lnTo>
                  <a:lnTo>
                    <a:pt x="0" y="47575517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085A14DF-1C28-A075-4F04-8A819295452D}"/>
                </a:ext>
              </a:extLst>
            </p:cNvPr>
            <p:cNvSpPr/>
            <p:nvPr/>
          </p:nvSpPr>
          <p:spPr>
            <a:xfrm>
              <a:off x="0" y="0"/>
              <a:ext cx="85660161" cy="47720297"/>
            </a:xfrm>
            <a:custGeom>
              <a:avLst/>
              <a:gdLst/>
              <a:ahLst/>
              <a:cxnLst/>
              <a:rect l="l" t="t" r="r" b="b"/>
              <a:pathLst>
                <a:path w="85660161" h="47720297">
                  <a:moveTo>
                    <a:pt x="85515382" y="47575518"/>
                  </a:moveTo>
                  <a:lnTo>
                    <a:pt x="85660161" y="47575518"/>
                  </a:lnTo>
                  <a:lnTo>
                    <a:pt x="85660161" y="47720297"/>
                  </a:lnTo>
                  <a:lnTo>
                    <a:pt x="85515382" y="47720297"/>
                  </a:lnTo>
                  <a:lnTo>
                    <a:pt x="85515382" y="4757551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47575518"/>
                  </a:lnTo>
                  <a:lnTo>
                    <a:pt x="0" y="47575518"/>
                  </a:lnTo>
                  <a:lnTo>
                    <a:pt x="0" y="144780"/>
                  </a:lnTo>
                  <a:close/>
                  <a:moveTo>
                    <a:pt x="0" y="47575518"/>
                  </a:moveTo>
                  <a:lnTo>
                    <a:pt x="144780" y="47575518"/>
                  </a:lnTo>
                  <a:lnTo>
                    <a:pt x="144780" y="47720297"/>
                  </a:lnTo>
                  <a:lnTo>
                    <a:pt x="0" y="47720297"/>
                  </a:lnTo>
                  <a:lnTo>
                    <a:pt x="0" y="47575518"/>
                  </a:lnTo>
                  <a:close/>
                  <a:moveTo>
                    <a:pt x="85515382" y="144780"/>
                  </a:moveTo>
                  <a:lnTo>
                    <a:pt x="85660161" y="144780"/>
                  </a:lnTo>
                  <a:lnTo>
                    <a:pt x="85660161" y="47575518"/>
                  </a:lnTo>
                  <a:lnTo>
                    <a:pt x="85515382" y="47575518"/>
                  </a:lnTo>
                  <a:lnTo>
                    <a:pt x="85515382" y="144780"/>
                  </a:lnTo>
                  <a:close/>
                  <a:moveTo>
                    <a:pt x="144780" y="47575518"/>
                  </a:moveTo>
                  <a:lnTo>
                    <a:pt x="85515382" y="47575518"/>
                  </a:lnTo>
                  <a:lnTo>
                    <a:pt x="85515382" y="47720297"/>
                  </a:lnTo>
                  <a:lnTo>
                    <a:pt x="144780" y="47720297"/>
                  </a:lnTo>
                  <a:lnTo>
                    <a:pt x="144780" y="47575518"/>
                  </a:lnTo>
                  <a:close/>
                  <a:moveTo>
                    <a:pt x="85515382" y="0"/>
                  </a:moveTo>
                  <a:lnTo>
                    <a:pt x="85660161" y="0"/>
                  </a:lnTo>
                  <a:lnTo>
                    <a:pt x="85660161" y="144780"/>
                  </a:lnTo>
                  <a:lnTo>
                    <a:pt x="85515382" y="144780"/>
                  </a:lnTo>
                  <a:lnTo>
                    <a:pt x="8551538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85515382" y="0"/>
                  </a:lnTo>
                  <a:lnTo>
                    <a:pt x="8551538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grpFill/>
          </p:spPr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AA2EAE79-448A-6862-E712-88437957678E}"/>
              </a:ext>
            </a:extLst>
          </p:cNvPr>
          <p:cNvSpPr/>
          <p:nvPr/>
        </p:nvSpPr>
        <p:spPr>
          <a:xfrm>
            <a:off x="304799" y="293075"/>
            <a:ext cx="11582399" cy="62718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-45720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Bài 6: AN TOÀN VỚI MÔI TRƯỜNG CÔNG NGHỆ TRONG GIA ĐÌNH (T1)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4538AEA-246F-B8FB-48B3-4B3B5E7F9D50}"/>
              </a:ext>
            </a:extLst>
          </p:cNvPr>
          <p:cNvSpPr txBox="1"/>
          <p:nvPr/>
        </p:nvSpPr>
        <p:spPr>
          <a:xfrm>
            <a:off x="549149" y="356432"/>
            <a:ext cx="111955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2: Hoạt động tìm hiểu về an toàn </a:t>
            </a:r>
            <a:r>
              <a:rPr lang="en-US" sz="2800" b="1" i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 sử dụng một số sản phẩm </a:t>
            </a:r>
            <a:r>
              <a:rPr kumimoji="0" lang="en-US" sz="2800" b="1" i="1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công nghệ trong gia đình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7CA65A-4259-C4A6-35EC-69D97343EC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5" y="67689"/>
            <a:ext cx="670618" cy="8611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264426A-2F02-65A1-EFA9-1700BE3F66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723" y="1593211"/>
            <a:ext cx="10725898" cy="46767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309162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8D7AF870-D308-68BE-D3C8-510037B36FA6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85660159" cy="47720297"/>
          </a:xfrm>
          <a:solidFill>
            <a:srgbClr val="FFC000"/>
          </a:solidFill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1163BD7F-553C-9E3E-35A3-C2F95A927848}"/>
                </a:ext>
              </a:extLst>
            </p:cNvPr>
            <p:cNvSpPr/>
            <p:nvPr/>
          </p:nvSpPr>
          <p:spPr>
            <a:xfrm>
              <a:off x="72390" y="72390"/>
              <a:ext cx="85515378" cy="47575517"/>
            </a:xfrm>
            <a:custGeom>
              <a:avLst/>
              <a:gdLst/>
              <a:ahLst/>
              <a:cxnLst/>
              <a:rect l="l" t="t" r="r" b="b"/>
              <a:pathLst>
                <a:path w="85515378" h="47575517">
                  <a:moveTo>
                    <a:pt x="0" y="0"/>
                  </a:moveTo>
                  <a:lnTo>
                    <a:pt x="85515378" y="0"/>
                  </a:lnTo>
                  <a:lnTo>
                    <a:pt x="85515378" y="47575517"/>
                  </a:lnTo>
                  <a:lnTo>
                    <a:pt x="0" y="47575517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085A14DF-1C28-A075-4F04-8A819295452D}"/>
                </a:ext>
              </a:extLst>
            </p:cNvPr>
            <p:cNvSpPr/>
            <p:nvPr/>
          </p:nvSpPr>
          <p:spPr>
            <a:xfrm>
              <a:off x="0" y="0"/>
              <a:ext cx="85660161" cy="47720297"/>
            </a:xfrm>
            <a:custGeom>
              <a:avLst/>
              <a:gdLst/>
              <a:ahLst/>
              <a:cxnLst/>
              <a:rect l="l" t="t" r="r" b="b"/>
              <a:pathLst>
                <a:path w="85660161" h="47720297">
                  <a:moveTo>
                    <a:pt x="85515382" y="47575518"/>
                  </a:moveTo>
                  <a:lnTo>
                    <a:pt x="85660161" y="47575518"/>
                  </a:lnTo>
                  <a:lnTo>
                    <a:pt x="85660161" y="47720297"/>
                  </a:lnTo>
                  <a:lnTo>
                    <a:pt x="85515382" y="47720297"/>
                  </a:lnTo>
                  <a:lnTo>
                    <a:pt x="85515382" y="4757551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47575518"/>
                  </a:lnTo>
                  <a:lnTo>
                    <a:pt x="0" y="47575518"/>
                  </a:lnTo>
                  <a:lnTo>
                    <a:pt x="0" y="144780"/>
                  </a:lnTo>
                  <a:close/>
                  <a:moveTo>
                    <a:pt x="0" y="47575518"/>
                  </a:moveTo>
                  <a:lnTo>
                    <a:pt x="144780" y="47575518"/>
                  </a:lnTo>
                  <a:lnTo>
                    <a:pt x="144780" y="47720297"/>
                  </a:lnTo>
                  <a:lnTo>
                    <a:pt x="0" y="47720297"/>
                  </a:lnTo>
                  <a:lnTo>
                    <a:pt x="0" y="47575518"/>
                  </a:lnTo>
                  <a:close/>
                  <a:moveTo>
                    <a:pt x="85515382" y="144780"/>
                  </a:moveTo>
                  <a:lnTo>
                    <a:pt x="85660161" y="144780"/>
                  </a:lnTo>
                  <a:lnTo>
                    <a:pt x="85660161" y="47575518"/>
                  </a:lnTo>
                  <a:lnTo>
                    <a:pt x="85515382" y="47575518"/>
                  </a:lnTo>
                  <a:lnTo>
                    <a:pt x="85515382" y="144780"/>
                  </a:lnTo>
                  <a:close/>
                  <a:moveTo>
                    <a:pt x="144780" y="47575518"/>
                  </a:moveTo>
                  <a:lnTo>
                    <a:pt x="85515382" y="47575518"/>
                  </a:lnTo>
                  <a:lnTo>
                    <a:pt x="85515382" y="47720297"/>
                  </a:lnTo>
                  <a:lnTo>
                    <a:pt x="144780" y="47720297"/>
                  </a:lnTo>
                  <a:lnTo>
                    <a:pt x="144780" y="47575518"/>
                  </a:lnTo>
                  <a:close/>
                  <a:moveTo>
                    <a:pt x="85515382" y="0"/>
                  </a:moveTo>
                  <a:lnTo>
                    <a:pt x="85660161" y="0"/>
                  </a:lnTo>
                  <a:lnTo>
                    <a:pt x="85660161" y="144780"/>
                  </a:lnTo>
                  <a:lnTo>
                    <a:pt x="85515382" y="144780"/>
                  </a:lnTo>
                  <a:lnTo>
                    <a:pt x="8551538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85515382" y="0"/>
                  </a:lnTo>
                  <a:lnTo>
                    <a:pt x="8551538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grpFill/>
          </p:spPr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AA2EAE79-448A-6862-E712-88437957678E}"/>
              </a:ext>
            </a:extLst>
          </p:cNvPr>
          <p:cNvSpPr/>
          <p:nvPr/>
        </p:nvSpPr>
        <p:spPr>
          <a:xfrm>
            <a:off x="304799" y="293075"/>
            <a:ext cx="11582399" cy="62718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-45720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Bài 6: AN TOÀN VỚI MÔI TRƯỜNG CÔNG NGHỆ TRONG GIA ĐÌNH (T1)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4538AEA-246F-B8FB-48B3-4B3B5E7F9D50}"/>
              </a:ext>
            </a:extLst>
          </p:cNvPr>
          <p:cNvSpPr txBox="1"/>
          <p:nvPr/>
        </p:nvSpPr>
        <p:spPr>
          <a:xfrm>
            <a:off x="549149" y="356432"/>
            <a:ext cx="11195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i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Ghép những nội dung trong phần ghi nhớ vào hoạt động tương ứng</a:t>
            </a:r>
            <a:endParaRPr kumimoji="0" lang="en-US" sz="2400" b="1" i="1" u="none" strike="noStrike" kern="1200" cap="none" spc="0" normalizeH="0" baseline="0" noProof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7CA65A-4259-C4A6-35EC-69D97343EC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5" y="67689"/>
            <a:ext cx="670618" cy="8611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BA6261-9BE7-ED74-2A50-46AB328DB2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311"/>
          <a:stretch/>
        </p:blipFill>
        <p:spPr>
          <a:xfrm>
            <a:off x="345414" y="850745"/>
            <a:ext cx="6499485" cy="538593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F13DF19-B70C-829A-7530-A644535EEA05}"/>
              </a:ext>
            </a:extLst>
          </p:cNvPr>
          <p:cNvSpPr/>
          <p:nvPr/>
        </p:nvSpPr>
        <p:spPr>
          <a:xfrm>
            <a:off x="7260193" y="828500"/>
            <a:ext cx="4484494" cy="5313072"/>
          </a:xfrm>
          <a:custGeom>
            <a:avLst/>
            <a:gdLst>
              <a:gd name="connsiteX0" fmla="*/ 0 w 4484494"/>
              <a:gd name="connsiteY0" fmla="*/ 0 h 5313072"/>
              <a:gd name="connsiteX1" fmla="*/ 595797 w 4484494"/>
              <a:gd name="connsiteY1" fmla="*/ 0 h 5313072"/>
              <a:gd name="connsiteX2" fmla="*/ 1146749 w 4484494"/>
              <a:gd name="connsiteY2" fmla="*/ 0 h 5313072"/>
              <a:gd name="connsiteX3" fmla="*/ 1742546 w 4484494"/>
              <a:gd name="connsiteY3" fmla="*/ 0 h 5313072"/>
              <a:gd name="connsiteX4" fmla="*/ 2248653 w 4484494"/>
              <a:gd name="connsiteY4" fmla="*/ 0 h 5313072"/>
              <a:gd name="connsiteX5" fmla="*/ 2889295 w 4484494"/>
              <a:gd name="connsiteY5" fmla="*/ 0 h 5313072"/>
              <a:gd name="connsiteX6" fmla="*/ 3485092 w 4484494"/>
              <a:gd name="connsiteY6" fmla="*/ 0 h 5313072"/>
              <a:gd name="connsiteX7" fmla="*/ 4484494 w 4484494"/>
              <a:gd name="connsiteY7" fmla="*/ 0 h 5313072"/>
              <a:gd name="connsiteX8" fmla="*/ 4484494 w 4484494"/>
              <a:gd name="connsiteY8" fmla="*/ 504742 h 5313072"/>
              <a:gd name="connsiteX9" fmla="*/ 4484494 w 4484494"/>
              <a:gd name="connsiteY9" fmla="*/ 1115745 h 5313072"/>
              <a:gd name="connsiteX10" fmla="*/ 4484494 w 4484494"/>
              <a:gd name="connsiteY10" fmla="*/ 1886141 h 5313072"/>
              <a:gd name="connsiteX11" fmla="*/ 4484494 w 4484494"/>
              <a:gd name="connsiteY11" fmla="*/ 2603405 h 5313072"/>
              <a:gd name="connsiteX12" fmla="*/ 4484494 w 4484494"/>
              <a:gd name="connsiteY12" fmla="*/ 3214409 h 5313072"/>
              <a:gd name="connsiteX13" fmla="*/ 4484494 w 4484494"/>
              <a:gd name="connsiteY13" fmla="*/ 3931673 h 5313072"/>
              <a:gd name="connsiteX14" fmla="*/ 4484494 w 4484494"/>
              <a:gd name="connsiteY14" fmla="*/ 4702069 h 5313072"/>
              <a:gd name="connsiteX15" fmla="*/ 4484494 w 4484494"/>
              <a:gd name="connsiteY15" fmla="*/ 5313072 h 5313072"/>
              <a:gd name="connsiteX16" fmla="*/ 3933542 w 4484494"/>
              <a:gd name="connsiteY16" fmla="*/ 5313072 h 5313072"/>
              <a:gd name="connsiteX17" fmla="*/ 3337745 w 4484494"/>
              <a:gd name="connsiteY17" fmla="*/ 5313072 h 5313072"/>
              <a:gd name="connsiteX18" fmla="*/ 2741948 w 4484494"/>
              <a:gd name="connsiteY18" fmla="*/ 5313072 h 5313072"/>
              <a:gd name="connsiteX19" fmla="*/ 2146151 w 4484494"/>
              <a:gd name="connsiteY19" fmla="*/ 5313072 h 5313072"/>
              <a:gd name="connsiteX20" fmla="*/ 1595199 w 4484494"/>
              <a:gd name="connsiteY20" fmla="*/ 5313072 h 5313072"/>
              <a:gd name="connsiteX21" fmla="*/ 1044246 w 4484494"/>
              <a:gd name="connsiteY21" fmla="*/ 5313072 h 5313072"/>
              <a:gd name="connsiteX22" fmla="*/ 0 w 4484494"/>
              <a:gd name="connsiteY22" fmla="*/ 5313072 h 5313072"/>
              <a:gd name="connsiteX23" fmla="*/ 0 w 4484494"/>
              <a:gd name="connsiteY23" fmla="*/ 4542677 h 5313072"/>
              <a:gd name="connsiteX24" fmla="*/ 0 w 4484494"/>
              <a:gd name="connsiteY24" fmla="*/ 3878543 h 5313072"/>
              <a:gd name="connsiteX25" fmla="*/ 0 w 4484494"/>
              <a:gd name="connsiteY25" fmla="*/ 3214409 h 5313072"/>
              <a:gd name="connsiteX26" fmla="*/ 0 w 4484494"/>
              <a:gd name="connsiteY26" fmla="*/ 2603405 h 5313072"/>
              <a:gd name="connsiteX27" fmla="*/ 0 w 4484494"/>
              <a:gd name="connsiteY27" fmla="*/ 1886141 h 5313072"/>
              <a:gd name="connsiteX28" fmla="*/ 0 w 4484494"/>
              <a:gd name="connsiteY28" fmla="*/ 1115745 h 5313072"/>
              <a:gd name="connsiteX29" fmla="*/ 0 w 4484494"/>
              <a:gd name="connsiteY29" fmla="*/ 0 h 5313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4484494" h="5313072" fill="none" extrusionOk="0">
                <a:moveTo>
                  <a:pt x="0" y="0"/>
                </a:moveTo>
                <a:cubicBezTo>
                  <a:pt x="246983" y="9772"/>
                  <a:pt x="336315" y="4379"/>
                  <a:pt x="595797" y="0"/>
                </a:cubicBezTo>
                <a:cubicBezTo>
                  <a:pt x="855279" y="-4379"/>
                  <a:pt x="893214" y="-10531"/>
                  <a:pt x="1146749" y="0"/>
                </a:cubicBezTo>
                <a:cubicBezTo>
                  <a:pt x="1400284" y="10531"/>
                  <a:pt x="1484887" y="27722"/>
                  <a:pt x="1742546" y="0"/>
                </a:cubicBezTo>
                <a:cubicBezTo>
                  <a:pt x="2000205" y="-27722"/>
                  <a:pt x="2125400" y="-12045"/>
                  <a:pt x="2248653" y="0"/>
                </a:cubicBezTo>
                <a:cubicBezTo>
                  <a:pt x="2371906" y="12045"/>
                  <a:pt x="2735458" y="-12139"/>
                  <a:pt x="2889295" y="0"/>
                </a:cubicBezTo>
                <a:cubicBezTo>
                  <a:pt x="3043132" y="12139"/>
                  <a:pt x="3230558" y="8781"/>
                  <a:pt x="3485092" y="0"/>
                </a:cubicBezTo>
                <a:cubicBezTo>
                  <a:pt x="3739626" y="-8781"/>
                  <a:pt x="4234221" y="17735"/>
                  <a:pt x="4484494" y="0"/>
                </a:cubicBezTo>
                <a:cubicBezTo>
                  <a:pt x="4492731" y="228202"/>
                  <a:pt x="4492015" y="303258"/>
                  <a:pt x="4484494" y="504742"/>
                </a:cubicBezTo>
                <a:cubicBezTo>
                  <a:pt x="4476973" y="706226"/>
                  <a:pt x="4501371" y="855651"/>
                  <a:pt x="4484494" y="1115745"/>
                </a:cubicBezTo>
                <a:cubicBezTo>
                  <a:pt x="4467617" y="1375839"/>
                  <a:pt x="4515975" y="1684067"/>
                  <a:pt x="4484494" y="1886141"/>
                </a:cubicBezTo>
                <a:cubicBezTo>
                  <a:pt x="4453013" y="2088215"/>
                  <a:pt x="4490208" y="2381243"/>
                  <a:pt x="4484494" y="2603405"/>
                </a:cubicBezTo>
                <a:cubicBezTo>
                  <a:pt x="4478780" y="2825567"/>
                  <a:pt x="4514466" y="2963102"/>
                  <a:pt x="4484494" y="3214409"/>
                </a:cubicBezTo>
                <a:cubicBezTo>
                  <a:pt x="4454522" y="3465716"/>
                  <a:pt x="4488733" y="3785290"/>
                  <a:pt x="4484494" y="3931673"/>
                </a:cubicBezTo>
                <a:cubicBezTo>
                  <a:pt x="4480255" y="4078056"/>
                  <a:pt x="4512240" y="4405271"/>
                  <a:pt x="4484494" y="4702069"/>
                </a:cubicBezTo>
                <a:cubicBezTo>
                  <a:pt x="4456748" y="4998867"/>
                  <a:pt x="4455880" y="5009296"/>
                  <a:pt x="4484494" y="5313072"/>
                </a:cubicBezTo>
                <a:cubicBezTo>
                  <a:pt x="4316632" y="5293447"/>
                  <a:pt x="4135172" y="5297270"/>
                  <a:pt x="3933542" y="5313072"/>
                </a:cubicBezTo>
                <a:cubicBezTo>
                  <a:pt x="3731912" y="5328874"/>
                  <a:pt x="3457085" y="5331842"/>
                  <a:pt x="3337745" y="5313072"/>
                </a:cubicBezTo>
                <a:cubicBezTo>
                  <a:pt x="3218405" y="5294302"/>
                  <a:pt x="2952041" y="5310054"/>
                  <a:pt x="2741948" y="5313072"/>
                </a:cubicBezTo>
                <a:cubicBezTo>
                  <a:pt x="2531855" y="5316090"/>
                  <a:pt x="2418005" y="5304879"/>
                  <a:pt x="2146151" y="5313072"/>
                </a:cubicBezTo>
                <a:cubicBezTo>
                  <a:pt x="1874297" y="5321265"/>
                  <a:pt x="1745789" y="5311974"/>
                  <a:pt x="1595199" y="5313072"/>
                </a:cubicBezTo>
                <a:cubicBezTo>
                  <a:pt x="1444609" y="5314170"/>
                  <a:pt x="1195631" y="5333694"/>
                  <a:pt x="1044246" y="5313072"/>
                </a:cubicBezTo>
                <a:cubicBezTo>
                  <a:pt x="892861" y="5292450"/>
                  <a:pt x="378599" y="5293913"/>
                  <a:pt x="0" y="5313072"/>
                </a:cubicBezTo>
                <a:cubicBezTo>
                  <a:pt x="37835" y="4966662"/>
                  <a:pt x="11913" y="4852077"/>
                  <a:pt x="0" y="4542677"/>
                </a:cubicBezTo>
                <a:cubicBezTo>
                  <a:pt x="-11913" y="4233277"/>
                  <a:pt x="-15025" y="4195832"/>
                  <a:pt x="0" y="3878543"/>
                </a:cubicBezTo>
                <a:cubicBezTo>
                  <a:pt x="15025" y="3561254"/>
                  <a:pt x="-21241" y="3435790"/>
                  <a:pt x="0" y="3214409"/>
                </a:cubicBezTo>
                <a:cubicBezTo>
                  <a:pt x="21241" y="2993028"/>
                  <a:pt x="15793" y="2824514"/>
                  <a:pt x="0" y="2603405"/>
                </a:cubicBezTo>
                <a:cubicBezTo>
                  <a:pt x="-15793" y="2382296"/>
                  <a:pt x="1771" y="2059057"/>
                  <a:pt x="0" y="1886141"/>
                </a:cubicBezTo>
                <a:cubicBezTo>
                  <a:pt x="-1771" y="1713225"/>
                  <a:pt x="32044" y="1458375"/>
                  <a:pt x="0" y="1115745"/>
                </a:cubicBezTo>
                <a:cubicBezTo>
                  <a:pt x="-32044" y="773115"/>
                  <a:pt x="18853" y="369977"/>
                  <a:pt x="0" y="0"/>
                </a:cubicBezTo>
                <a:close/>
              </a:path>
              <a:path w="4484494" h="5313072" stroke="0" extrusionOk="0">
                <a:moveTo>
                  <a:pt x="0" y="0"/>
                </a:moveTo>
                <a:cubicBezTo>
                  <a:pt x="152263" y="29696"/>
                  <a:pt x="303685" y="-7880"/>
                  <a:pt x="595797" y="0"/>
                </a:cubicBezTo>
                <a:cubicBezTo>
                  <a:pt x="887909" y="7880"/>
                  <a:pt x="987978" y="25154"/>
                  <a:pt x="1281284" y="0"/>
                </a:cubicBezTo>
                <a:cubicBezTo>
                  <a:pt x="1574590" y="-25154"/>
                  <a:pt x="1688189" y="-28697"/>
                  <a:pt x="1877081" y="0"/>
                </a:cubicBezTo>
                <a:cubicBezTo>
                  <a:pt x="2065973" y="28697"/>
                  <a:pt x="2242860" y="-24232"/>
                  <a:pt x="2383188" y="0"/>
                </a:cubicBezTo>
                <a:cubicBezTo>
                  <a:pt x="2523516" y="24232"/>
                  <a:pt x="2722026" y="24115"/>
                  <a:pt x="3023830" y="0"/>
                </a:cubicBezTo>
                <a:cubicBezTo>
                  <a:pt x="3325634" y="-24115"/>
                  <a:pt x="3471673" y="15453"/>
                  <a:pt x="3664472" y="0"/>
                </a:cubicBezTo>
                <a:cubicBezTo>
                  <a:pt x="3857271" y="-15453"/>
                  <a:pt x="4242478" y="-19444"/>
                  <a:pt x="4484494" y="0"/>
                </a:cubicBezTo>
                <a:cubicBezTo>
                  <a:pt x="4489824" y="180106"/>
                  <a:pt x="4493579" y="305121"/>
                  <a:pt x="4484494" y="504742"/>
                </a:cubicBezTo>
                <a:cubicBezTo>
                  <a:pt x="4475409" y="704363"/>
                  <a:pt x="4466338" y="951543"/>
                  <a:pt x="4484494" y="1168876"/>
                </a:cubicBezTo>
                <a:cubicBezTo>
                  <a:pt x="4502650" y="1386209"/>
                  <a:pt x="4492790" y="1623474"/>
                  <a:pt x="4484494" y="1833010"/>
                </a:cubicBezTo>
                <a:cubicBezTo>
                  <a:pt x="4476198" y="2042546"/>
                  <a:pt x="4474736" y="2125321"/>
                  <a:pt x="4484494" y="2390882"/>
                </a:cubicBezTo>
                <a:cubicBezTo>
                  <a:pt x="4494252" y="2656443"/>
                  <a:pt x="4452904" y="2887039"/>
                  <a:pt x="4484494" y="3161278"/>
                </a:cubicBezTo>
                <a:cubicBezTo>
                  <a:pt x="4516084" y="3435517"/>
                  <a:pt x="4462125" y="3590337"/>
                  <a:pt x="4484494" y="3825412"/>
                </a:cubicBezTo>
                <a:cubicBezTo>
                  <a:pt x="4506863" y="4060487"/>
                  <a:pt x="4477521" y="4164294"/>
                  <a:pt x="4484494" y="4489546"/>
                </a:cubicBezTo>
                <a:cubicBezTo>
                  <a:pt x="4491467" y="4814798"/>
                  <a:pt x="4474678" y="4966591"/>
                  <a:pt x="4484494" y="5313072"/>
                </a:cubicBezTo>
                <a:cubicBezTo>
                  <a:pt x="4270626" y="5342611"/>
                  <a:pt x="4108180" y="5325003"/>
                  <a:pt x="3888697" y="5313072"/>
                </a:cubicBezTo>
                <a:cubicBezTo>
                  <a:pt x="3669214" y="5301141"/>
                  <a:pt x="3605812" y="5332204"/>
                  <a:pt x="3382590" y="5313072"/>
                </a:cubicBezTo>
                <a:cubicBezTo>
                  <a:pt x="3159368" y="5293940"/>
                  <a:pt x="3068646" y="5283674"/>
                  <a:pt x="2786793" y="5313072"/>
                </a:cubicBezTo>
                <a:cubicBezTo>
                  <a:pt x="2504940" y="5342470"/>
                  <a:pt x="2277183" y="5338224"/>
                  <a:pt x="2146151" y="5313072"/>
                </a:cubicBezTo>
                <a:cubicBezTo>
                  <a:pt x="2015119" y="5287920"/>
                  <a:pt x="1678332" y="5340520"/>
                  <a:pt x="1415819" y="5313072"/>
                </a:cubicBezTo>
                <a:cubicBezTo>
                  <a:pt x="1153306" y="5285624"/>
                  <a:pt x="956726" y="5326692"/>
                  <a:pt x="775177" y="5313072"/>
                </a:cubicBezTo>
                <a:cubicBezTo>
                  <a:pt x="593628" y="5299452"/>
                  <a:pt x="342802" y="5328843"/>
                  <a:pt x="0" y="5313072"/>
                </a:cubicBezTo>
                <a:cubicBezTo>
                  <a:pt x="-24296" y="5005149"/>
                  <a:pt x="16789" y="4946125"/>
                  <a:pt x="0" y="4595807"/>
                </a:cubicBezTo>
                <a:cubicBezTo>
                  <a:pt x="-16789" y="4245490"/>
                  <a:pt x="-13767" y="4253543"/>
                  <a:pt x="0" y="3984804"/>
                </a:cubicBezTo>
                <a:cubicBezTo>
                  <a:pt x="13767" y="3716065"/>
                  <a:pt x="-29845" y="3440139"/>
                  <a:pt x="0" y="3267539"/>
                </a:cubicBezTo>
                <a:cubicBezTo>
                  <a:pt x="29845" y="3094939"/>
                  <a:pt x="25231" y="2917772"/>
                  <a:pt x="0" y="2656536"/>
                </a:cubicBezTo>
                <a:cubicBezTo>
                  <a:pt x="-25231" y="2395300"/>
                  <a:pt x="-577" y="2343681"/>
                  <a:pt x="0" y="2045533"/>
                </a:cubicBezTo>
                <a:cubicBezTo>
                  <a:pt x="577" y="1747385"/>
                  <a:pt x="-13525" y="1777194"/>
                  <a:pt x="0" y="1540791"/>
                </a:cubicBezTo>
                <a:cubicBezTo>
                  <a:pt x="13525" y="1304388"/>
                  <a:pt x="-754" y="1048103"/>
                  <a:pt x="0" y="876657"/>
                </a:cubicBezTo>
                <a:cubicBezTo>
                  <a:pt x="754" y="705211"/>
                  <a:pt x="39673" y="39435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397402675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en-US" sz="2400" b="1">
                <a:solidFill>
                  <a:srgbClr val="002060"/>
                </a:solidFill>
              </a:rPr>
              <a:t>Không nên cắm nhiều đồ dùng điện cùng một lúc vào ổ cắm.</a:t>
            </a:r>
          </a:p>
          <a:p>
            <a:pPr marL="342900" indent="-342900">
              <a:buAutoNum type="arabicPeriod"/>
            </a:pPr>
            <a:r>
              <a:rPr lang="en-US" sz="2400" b="1">
                <a:solidFill>
                  <a:srgbClr val="002060"/>
                </a:solidFill>
              </a:rPr>
              <a:t>Không dùng điện thoại di động trong điều kiện thiếu ánh sáng quá lâu.</a:t>
            </a:r>
          </a:p>
          <a:p>
            <a:pPr marL="342900" indent="-342900">
              <a:buAutoNum type="arabicPeriod"/>
            </a:pPr>
            <a:r>
              <a:rPr lang="en-US" sz="2400" b="1">
                <a:solidFill>
                  <a:srgbClr val="002060"/>
                </a:solidFill>
              </a:rPr>
              <a:t>Đóng tủ lạnh ngay sau khi lấy đồ.</a:t>
            </a:r>
          </a:p>
          <a:p>
            <a:pPr marL="342900" indent="-342900">
              <a:buAutoNum type="arabicPeriod"/>
            </a:pPr>
            <a:r>
              <a:rPr lang="en-US" sz="2400" b="1">
                <a:solidFill>
                  <a:srgbClr val="002060"/>
                </a:solidFill>
              </a:rPr>
              <a:t>Nên chỉnh mức nhiệt độ điều hoà từ 26 độ C đến 28 độ C.</a:t>
            </a:r>
          </a:p>
          <a:p>
            <a:pPr marL="342900" indent="-342900">
              <a:buAutoNum type="arabicPeriod"/>
            </a:pPr>
            <a:r>
              <a:rPr lang="en-US" sz="2400" b="1">
                <a:solidFill>
                  <a:srgbClr val="002060"/>
                </a:solidFill>
              </a:rPr>
              <a:t>Không nên ngồi gần và xem tivi quá lâu.</a:t>
            </a:r>
          </a:p>
          <a:p>
            <a:pPr marL="342900" indent="-342900">
              <a:buAutoNum type="arabicPeriod"/>
            </a:pPr>
            <a:r>
              <a:rPr lang="en-US" sz="2400" b="1">
                <a:solidFill>
                  <a:srgbClr val="002060"/>
                </a:solidFill>
              </a:rPr>
              <a:t>Điều chỉnh âm thanh vừa đủ khi nghe đài.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3A35EB9-B7F4-BF98-4CB7-1B37BF439752}"/>
              </a:ext>
            </a:extLst>
          </p:cNvPr>
          <p:cNvCxnSpPr/>
          <p:nvPr/>
        </p:nvCxnSpPr>
        <p:spPr>
          <a:xfrm flipV="1">
            <a:off x="1975338" y="1290165"/>
            <a:ext cx="5380893" cy="97825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5076146-9726-53D1-FBA4-8F4EC7AFEBE1}"/>
              </a:ext>
            </a:extLst>
          </p:cNvPr>
          <p:cNvCxnSpPr>
            <a:cxnSpLocks/>
          </p:cNvCxnSpPr>
          <p:nvPr/>
        </p:nvCxnSpPr>
        <p:spPr>
          <a:xfrm flipV="1">
            <a:off x="5345723" y="2028092"/>
            <a:ext cx="1963615" cy="25072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6442203-6A35-50BD-6A87-8C5661E6DD42}"/>
              </a:ext>
            </a:extLst>
          </p:cNvPr>
          <p:cNvCxnSpPr>
            <a:cxnSpLocks/>
          </p:cNvCxnSpPr>
          <p:nvPr/>
        </p:nvCxnSpPr>
        <p:spPr>
          <a:xfrm flipV="1">
            <a:off x="2215662" y="3065585"/>
            <a:ext cx="5052167" cy="122051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AE72F4C-0FC9-E9EB-35AD-B600886469B7}"/>
              </a:ext>
            </a:extLst>
          </p:cNvPr>
          <p:cNvCxnSpPr>
            <a:cxnSpLocks/>
          </p:cNvCxnSpPr>
          <p:nvPr/>
        </p:nvCxnSpPr>
        <p:spPr>
          <a:xfrm flipV="1">
            <a:off x="5345723" y="4001820"/>
            <a:ext cx="2069355" cy="23021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2F93E22-0A3D-E52E-23AD-34D0AA82AC7E}"/>
              </a:ext>
            </a:extLst>
          </p:cNvPr>
          <p:cNvCxnSpPr>
            <a:cxnSpLocks/>
          </p:cNvCxnSpPr>
          <p:nvPr/>
        </p:nvCxnSpPr>
        <p:spPr>
          <a:xfrm flipV="1">
            <a:off x="2092569" y="4674595"/>
            <a:ext cx="5241487" cy="147401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E33CED9-A3DD-5201-A1EC-525E5652844C}"/>
              </a:ext>
            </a:extLst>
          </p:cNvPr>
          <p:cNvCxnSpPr>
            <a:cxnSpLocks/>
          </p:cNvCxnSpPr>
          <p:nvPr/>
        </p:nvCxnSpPr>
        <p:spPr>
          <a:xfrm flipV="1">
            <a:off x="5298831" y="5411601"/>
            <a:ext cx="2035225" cy="71291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24333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6D33E72A-D437-FC5A-8698-FED79B6869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2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4684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8D7AF870-D308-68BE-D3C8-510037B36FA6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85660159" cy="47720297"/>
          </a:xfrm>
          <a:solidFill>
            <a:srgbClr val="FFC000"/>
          </a:solidFill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1163BD7F-553C-9E3E-35A3-C2F95A927848}"/>
                </a:ext>
              </a:extLst>
            </p:cNvPr>
            <p:cNvSpPr/>
            <p:nvPr/>
          </p:nvSpPr>
          <p:spPr>
            <a:xfrm>
              <a:off x="72390" y="72390"/>
              <a:ext cx="85515378" cy="47575517"/>
            </a:xfrm>
            <a:custGeom>
              <a:avLst/>
              <a:gdLst/>
              <a:ahLst/>
              <a:cxnLst/>
              <a:rect l="l" t="t" r="r" b="b"/>
              <a:pathLst>
                <a:path w="85515378" h="47575517">
                  <a:moveTo>
                    <a:pt x="0" y="0"/>
                  </a:moveTo>
                  <a:lnTo>
                    <a:pt x="85515378" y="0"/>
                  </a:lnTo>
                  <a:lnTo>
                    <a:pt x="85515378" y="47575517"/>
                  </a:lnTo>
                  <a:lnTo>
                    <a:pt x="0" y="47575517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085A14DF-1C28-A075-4F04-8A819295452D}"/>
                </a:ext>
              </a:extLst>
            </p:cNvPr>
            <p:cNvSpPr/>
            <p:nvPr/>
          </p:nvSpPr>
          <p:spPr>
            <a:xfrm>
              <a:off x="0" y="0"/>
              <a:ext cx="85660161" cy="47720297"/>
            </a:xfrm>
            <a:custGeom>
              <a:avLst/>
              <a:gdLst/>
              <a:ahLst/>
              <a:cxnLst/>
              <a:rect l="l" t="t" r="r" b="b"/>
              <a:pathLst>
                <a:path w="85660161" h="47720297">
                  <a:moveTo>
                    <a:pt x="85515382" y="47575518"/>
                  </a:moveTo>
                  <a:lnTo>
                    <a:pt x="85660161" y="47575518"/>
                  </a:lnTo>
                  <a:lnTo>
                    <a:pt x="85660161" y="47720297"/>
                  </a:lnTo>
                  <a:lnTo>
                    <a:pt x="85515382" y="47720297"/>
                  </a:lnTo>
                  <a:lnTo>
                    <a:pt x="85515382" y="4757551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47575518"/>
                  </a:lnTo>
                  <a:lnTo>
                    <a:pt x="0" y="47575518"/>
                  </a:lnTo>
                  <a:lnTo>
                    <a:pt x="0" y="144780"/>
                  </a:lnTo>
                  <a:close/>
                  <a:moveTo>
                    <a:pt x="0" y="47575518"/>
                  </a:moveTo>
                  <a:lnTo>
                    <a:pt x="144780" y="47575518"/>
                  </a:lnTo>
                  <a:lnTo>
                    <a:pt x="144780" y="47720297"/>
                  </a:lnTo>
                  <a:lnTo>
                    <a:pt x="0" y="47720297"/>
                  </a:lnTo>
                  <a:lnTo>
                    <a:pt x="0" y="47575518"/>
                  </a:lnTo>
                  <a:close/>
                  <a:moveTo>
                    <a:pt x="85515382" y="144780"/>
                  </a:moveTo>
                  <a:lnTo>
                    <a:pt x="85660161" y="144780"/>
                  </a:lnTo>
                  <a:lnTo>
                    <a:pt x="85660161" y="47575518"/>
                  </a:lnTo>
                  <a:lnTo>
                    <a:pt x="85515382" y="47575518"/>
                  </a:lnTo>
                  <a:lnTo>
                    <a:pt x="85515382" y="144780"/>
                  </a:lnTo>
                  <a:close/>
                  <a:moveTo>
                    <a:pt x="144780" y="47575518"/>
                  </a:moveTo>
                  <a:lnTo>
                    <a:pt x="85515382" y="47575518"/>
                  </a:lnTo>
                  <a:lnTo>
                    <a:pt x="85515382" y="47720297"/>
                  </a:lnTo>
                  <a:lnTo>
                    <a:pt x="144780" y="47720297"/>
                  </a:lnTo>
                  <a:lnTo>
                    <a:pt x="144780" y="47575518"/>
                  </a:lnTo>
                  <a:close/>
                  <a:moveTo>
                    <a:pt x="85515382" y="0"/>
                  </a:moveTo>
                  <a:lnTo>
                    <a:pt x="85660161" y="0"/>
                  </a:lnTo>
                  <a:lnTo>
                    <a:pt x="85660161" y="144780"/>
                  </a:lnTo>
                  <a:lnTo>
                    <a:pt x="85515382" y="144780"/>
                  </a:lnTo>
                  <a:lnTo>
                    <a:pt x="8551538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85515382" y="0"/>
                  </a:lnTo>
                  <a:lnTo>
                    <a:pt x="8551538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grpFill/>
          </p:spPr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AA2EAE79-448A-6862-E712-88437957678E}"/>
              </a:ext>
            </a:extLst>
          </p:cNvPr>
          <p:cNvSpPr/>
          <p:nvPr/>
        </p:nvSpPr>
        <p:spPr>
          <a:xfrm>
            <a:off x="304799" y="293075"/>
            <a:ext cx="11582399" cy="62718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-45720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Bài 6: AN TOÀN VỚI MÔI TRƯỜNG CÔNG NGHỆ TRONG GIA ĐÌNH (T1)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4538AEA-246F-B8FB-48B3-4B3B5E7F9D50}"/>
              </a:ext>
            </a:extLst>
          </p:cNvPr>
          <p:cNvSpPr txBox="1"/>
          <p:nvPr/>
        </p:nvSpPr>
        <p:spPr>
          <a:xfrm>
            <a:off x="691660" y="299909"/>
            <a:ext cx="11195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i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Xử lí tình huống khi có sự cố không an toàn</a:t>
            </a:r>
            <a:endParaRPr kumimoji="0" lang="en-US" sz="2400" b="1" i="1" u="none" strike="noStrike" kern="1200" cap="none" spc="0" normalizeH="0" baseline="0" noProof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7CA65A-4259-C4A6-35EC-69D97343EC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5" y="67689"/>
            <a:ext cx="670618" cy="8611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E36DA20-CE08-781A-1CF8-CE86FAC3DF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4338" y="1826980"/>
            <a:ext cx="8516816" cy="473111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96E733D-FA1F-D3A8-B661-D81A999D5678}"/>
              </a:ext>
            </a:extLst>
          </p:cNvPr>
          <p:cNvSpPr/>
          <p:nvPr/>
        </p:nvSpPr>
        <p:spPr>
          <a:xfrm>
            <a:off x="785237" y="770151"/>
            <a:ext cx="10720964" cy="879231"/>
          </a:xfrm>
          <a:custGeom>
            <a:avLst/>
            <a:gdLst>
              <a:gd name="connsiteX0" fmla="*/ 0 w 10720964"/>
              <a:gd name="connsiteY0" fmla="*/ 0 h 879231"/>
              <a:gd name="connsiteX1" fmla="*/ 884480 w 10720964"/>
              <a:gd name="connsiteY1" fmla="*/ 0 h 879231"/>
              <a:gd name="connsiteX2" fmla="*/ 1340121 w 10720964"/>
              <a:gd name="connsiteY2" fmla="*/ 0 h 879231"/>
              <a:gd name="connsiteX3" fmla="*/ 1902971 w 10720964"/>
              <a:gd name="connsiteY3" fmla="*/ 0 h 879231"/>
              <a:gd name="connsiteX4" fmla="*/ 2358612 w 10720964"/>
              <a:gd name="connsiteY4" fmla="*/ 0 h 879231"/>
              <a:gd name="connsiteX5" fmla="*/ 2921463 w 10720964"/>
              <a:gd name="connsiteY5" fmla="*/ 0 h 879231"/>
              <a:gd name="connsiteX6" fmla="*/ 3484313 w 10720964"/>
              <a:gd name="connsiteY6" fmla="*/ 0 h 879231"/>
              <a:gd name="connsiteX7" fmla="*/ 4368793 w 10720964"/>
              <a:gd name="connsiteY7" fmla="*/ 0 h 879231"/>
              <a:gd name="connsiteX8" fmla="*/ 5253272 w 10720964"/>
              <a:gd name="connsiteY8" fmla="*/ 0 h 879231"/>
              <a:gd name="connsiteX9" fmla="*/ 5601704 w 10720964"/>
              <a:gd name="connsiteY9" fmla="*/ 0 h 879231"/>
              <a:gd name="connsiteX10" fmla="*/ 6486183 w 10720964"/>
              <a:gd name="connsiteY10" fmla="*/ 0 h 879231"/>
              <a:gd name="connsiteX11" fmla="*/ 7049034 w 10720964"/>
              <a:gd name="connsiteY11" fmla="*/ 0 h 879231"/>
              <a:gd name="connsiteX12" fmla="*/ 7826304 w 10720964"/>
              <a:gd name="connsiteY12" fmla="*/ 0 h 879231"/>
              <a:gd name="connsiteX13" fmla="*/ 8389154 w 10720964"/>
              <a:gd name="connsiteY13" fmla="*/ 0 h 879231"/>
              <a:gd name="connsiteX14" fmla="*/ 8737586 w 10720964"/>
              <a:gd name="connsiteY14" fmla="*/ 0 h 879231"/>
              <a:gd name="connsiteX15" fmla="*/ 9622065 w 10720964"/>
              <a:gd name="connsiteY15" fmla="*/ 0 h 879231"/>
              <a:gd name="connsiteX16" fmla="*/ 10720964 w 10720964"/>
              <a:gd name="connsiteY16" fmla="*/ 0 h 879231"/>
              <a:gd name="connsiteX17" fmla="*/ 10720964 w 10720964"/>
              <a:gd name="connsiteY17" fmla="*/ 439616 h 879231"/>
              <a:gd name="connsiteX18" fmla="*/ 10720964 w 10720964"/>
              <a:gd name="connsiteY18" fmla="*/ 879231 h 879231"/>
              <a:gd name="connsiteX19" fmla="*/ 10158113 w 10720964"/>
              <a:gd name="connsiteY19" fmla="*/ 879231 h 879231"/>
              <a:gd name="connsiteX20" fmla="*/ 9380844 w 10720964"/>
              <a:gd name="connsiteY20" fmla="*/ 879231 h 879231"/>
              <a:gd name="connsiteX21" fmla="*/ 9032412 w 10720964"/>
              <a:gd name="connsiteY21" fmla="*/ 879231 h 879231"/>
              <a:gd name="connsiteX22" fmla="*/ 8683981 w 10720964"/>
              <a:gd name="connsiteY22" fmla="*/ 879231 h 879231"/>
              <a:gd name="connsiteX23" fmla="*/ 7906711 w 10720964"/>
              <a:gd name="connsiteY23" fmla="*/ 879231 h 879231"/>
              <a:gd name="connsiteX24" fmla="*/ 7022231 w 10720964"/>
              <a:gd name="connsiteY24" fmla="*/ 879231 h 879231"/>
              <a:gd name="connsiteX25" fmla="*/ 6244962 w 10720964"/>
              <a:gd name="connsiteY25" fmla="*/ 879231 h 879231"/>
              <a:gd name="connsiteX26" fmla="*/ 5789321 w 10720964"/>
              <a:gd name="connsiteY26" fmla="*/ 879231 h 879231"/>
              <a:gd name="connsiteX27" fmla="*/ 5012051 w 10720964"/>
              <a:gd name="connsiteY27" fmla="*/ 879231 h 879231"/>
              <a:gd name="connsiteX28" fmla="*/ 4341990 w 10720964"/>
              <a:gd name="connsiteY28" fmla="*/ 879231 h 879231"/>
              <a:gd name="connsiteX29" fmla="*/ 3564721 w 10720964"/>
              <a:gd name="connsiteY29" fmla="*/ 879231 h 879231"/>
              <a:gd name="connsiteX30" fmla="*/ 3216289 w 10720964"/>
              <a:gd name="connsiteY30" fmla="*/ 879231 h 879231"/>
              <a:gd name="connsiteX31" fmla="*/ 2439019 w 10720964"/>
              <a:gd name="connsiteY31" fmla="*/ 879231 h 879231"/>
              <a:gd name="connsiteX32" fmla="*/ 1876169 w 10720964"/>
              <a:gd name="connsiteY32" fmla="*/ 879231 h 879231"/>
              <a:gd name="connsiteX33" fmla="*/ 1313318 w 10720964"/>
              <a:gd name="connsiteY33" fmla="*/ 879231 h 879231"/>
              <a:gd name="connsiteX34" fmla="*/ 643258 w 10720964"/>
              <a:gd name="connsiteY34" fmla="*/ 879231 h 879231"/>
              <a:gd name="connsiteX35" fmla="*/ 0 w 10720964"/>
              <a:gd name="connsiteY35" fmla="*/ 879231 h 879231"/>
              <a:gd name="connsiteX36" fmla="*/ 0 w 10720964"/>
              <a:gd name="connsiteY36" fmla="*/ 422031 h 879231"/>
              <a:gd name="connsiteX37" fmla="*/ 0 w 10720964"/>
              <a:gd name="connsiteY37" fmla="*/ 0 h 8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720964" h="879231" fill="none" extrusionOk="0">
                <a:moveTo>
                  <a:pt x="0" y="0"/>
                </a:moveTo>
                <a:cubicBezTo>
                  <a:pt x="319664" y="15241"/>
                  <a:pt x="604965" y="-23522"/>
                  <a:pt x="884480" y="0"/>
                </a:cubicBezTo>
                <a:cubicBezTo>
                  <a:pt x="1163995" y="23522"/>
                  <a:pt x="1143479" y="-2120"/>
                  <a:pt x="1340121" y="0"/>
                </a:cubicBezTo>
                <a:cubicBezTo>
                  <a:pt x="1536763" y="2120"/>
                  <a:pt x="1672189" y="-4022"/>
                  <a:pt x="1902971" y="0"/>
                </a:cubicBezTo>
                <a:cubicBezTo>
                  <a:pt x="2133753" y="4022"/>
                  <a:pt x="2218724" y="-2705"/>
                  <a:pt x="2358612" y="0"/>
                </a:cubicBezTo>
                <a:cubicBezTo>
                  <a:pt x="2498500" y="2705"/>
                  <a:pt x="2709265" y="-2182"/>
                  <a:pt x="2921463" y="0"/>
                </a:cubicBezTo>
                <a:cubicBezTo>
                  <a:pt x="3133661" y="2182"/>
                  <a:pt x="3301970" y="20721"/>
                  <a:pt x="3484313" y="0"/>
                </a:cubicBezTo>
                <a:cubicBezTo>
                  <a:pt x="3666656" y="-20721"/>
                  <a:pt x="3991912" y="14568"/>
                  <a:pt x="4368793" y="0"/>
                </a:cubicBezTo>
                <a:cubicBezTo>
                  <a:pt x="4745674" y="-14568"/>
                  <a:pt x="4975011" y="8421"/>
                  <a:pt x="5253272" y="0"/>
                </a:cubicBezTo>
                <a:cubicBezTo>
                  <a:pt x="5531533" y="-8421"/>
                  <a:pt x="5519968" y="-7117"/>
                  <a:pt x="5601704" y="0"/>
                </a:cubicBezTo>
                <a:cubicBezTo>
                  <a:pt x="5683440" y="7117"/>
                  <a:pt x="6130631" y="25535"/>
                  <a:pt x="6486183" y="0"/>
                </a:cubicBezTo>
                <a:cubicBezTo>
                  <a:pt x="6841735" y="-25535"/>
                  <a:pt x="6890736" y="-16325"/>
                  <a:pt x="7049034" y="0"/>
                </a:cubicBezTo>
                <a:cubicBezTo>
                  <a:pt x="7207332" y="16325"/>
                  <a:pt x="7569280" y="-942"/>
                  <a:pt x="7826304" y="0"/>
                </a:cubicBezTo>
                <a:cubicBezTo>
                  <a:pt x="8083328" y="942"/>
                  <a:pt x="8208094" y="-24080"/>
                  <a:pt x="8389154" y="0"/>
                </a:cubicBezTo>
                <a:cubicBezTo>
                  <a:pt x="8570214" y="24080"/>
                  <a:pt x="8613634" y="7663"/>
                  <a:pt x="8737586" y="0"/>
                </a:cubicBezTo>
                <a:cubicBezTo>
                  <a:pt x="8861538" y="-7663"/>
                  <a:pt x="9220842" y="-28655"/>
                  <a:pt x="9622065" y="0"/>
                </a:cubicBezTo>
                <a:cubicBezTo>
                  <a:pt x="10023288" y="28655"/>
                  <a:pt x="10362858" y="49045"/>
                  <a:pt x="10720964" y="0"/>
                </a:cubicBezTo>
                <a:cubicBezTo>
                  <a:pt x="10735573" y="138045"/>
                  <a:pt x="10724426" y="279378"/>
                  <a:pt x="10720964" y="439616"/>
                </a:cubicBezTo>
                <a:cubicBezTo>
                  <a:pt x="10717502" y="599854"/>
                  <a:pt x="10727529" y="709020"/>
                  <a:pt x="10720964" y="879231"/>
                </a:cubicBezTo>
                <a:cubicBezTo>
                  <a:pt x="10565628" y="851442"/>
                  <a:pt x="10381576" y="874153"/>
                  <a:pt x="10158113" y="879231"/>
                </a:cubicBezTo>
                <a:cubicBezTo>
                  <a:pt x="9934650" y="884309"/>
                  <a:pt x="9725470" y="904545"/>
                  <a:pt x="9380844" y="879231"/>
                </a:cubicBezTo>
                <a:cubicBezTo>
                  <a:pt x="9036218" y="853917"/>
                  <a:pt x="9167010" y="886446"/>
                  <a:pt x="9032412" y="879231"/>
                </a:cubicBezTo>
                <a:cubicBezTo>
                  <a:pt x="8897814" y="872016"/>
                  <a:pt x="8755208" y="882040"/>
                  <a:pt x="8683981" y="879231"/>
                </a:cubicBezTo>
                <a:cubicBezTo>
                  <a:pt x="8612754" y="876422"/>
                  <a:pt x="8082558" y="898692"/>
                  <a:pt x="7906711" y="879231"/>
                </a:cubicBezTo>
                <a:cubicBezTo>
                  <a:pt x="7730864" y="859771"/>
                  <a:pt x="7227656" y="905687"/>
                  <a:pt x="7022231" y="879231"/>
                </a:cubicBezTo>
                <a:cubicBezTo>
                  <a:pt x="6816806" y="852775"/>
                  <a:pt x="6405100" y="851800"/>
                  <a:pt x="6244962" y="879231"/>
                </a:cubicBezTo>
                <a:cubicBezTo>
                  <a:pt x="6084824" y="906662"/>
                  <a:pt x="5961426" y="862414"/>
                  <a:pt x="5789321" y="879231"/>
                </a:cubicBezTo>
                <a:cubicBezTo>
                  <a:pt x="5617216" y="896048"/>
                  <a:pt x="5280143" y="866456"/>
                  <a:pt x="5012051" y="879231"/>
                </a:cubicBezTo>
                <a:cubicBezTo>
                  <a:pt x="4743959" y="892007"/>
                  <a:pt x="4544017" y="888975"/>
                  <a:pt x="4341990" y="879231"/>
                </a:cubicBezTo>
                <a:cubicBezTo>
                  <a:pt x="4139963" y="869487"/>
                  <a:pt x="3803493" y="864537"/>
                  <a:pt x="3564721" y="879231"/>
                </a:cubicBezTo>
                <a:cubicBezTo>
                  <a:pt x="3325949" y="893925"/>
                  <a:pt x="3372164" y="878603"/>
                  <a:pt x="3216289" y="879231"/>
                </a:cubicBezTo>
                <a:cubicBezTo>
                  <a:pt x="3060414" y="879859"/>
                  <a:pt x="2777384" y="890256"/>
                  <a:pt x="2439019" y="879231"/>
                </a:cubicBezTo>
                <a:cubicBezTo>
                  <a:pt x="2100654" y="868207"/>
                  <a:pt x="2016919" y="876595"/>
                  <a:pt x="1876169" y="879231"/>
                </a:cubicBezTo>
                <a:cubicBezTo>
                  <a:pt x="1735419" y="881868"/>
                  <a:pt x="1510839" y="879760"/>
                  <a:pt x="1313318" y="879231"/>
                </a:cubicBezTo>
                <a:cubicBezTo>
                  <a:pt x="1115797" y="878702"/>
                  <a:pt x="949263" y="855110"/>
                  <a:pt x="643258" y="879231"/>
                </a:cubicBezTo>
                <a:cubicBezTo>
                  <a:pt x="337253" y="903352"/>
                  <a:pt x="257685" y="893681"/>
                  <a:pt x="0" y="879231"/>
                </a:cubicBezTo>
                <a:cubicBezTo>
                  <a:pt x="-5704" y="776072"/>
                  <a:pt x="8277" y="570825"/>
                  <a:pt x="0" y="422031"/>
                </a:cubicBezTo>
                <a:cubicBezTo>
                  <a:pt x="-8277" y="273237"/>
                  <a:pt x="2796" y="164113"/>
                  <a:pt x="0" y="0"/>
                </a:cubicBezTo>
                <a:close/>
              </a:path>
              <a:path w="10720964" h="879231" stroke="0" extrusionOk="0">
                <a:moveTo>
                  <a:pt x="0" y="0"/>
                </a:moveTo>
                <a:cubicBezTo>
                  <a:pt x="255039" y="14638"/>
                  <a:pt x="326634" y="-1466"/>
                  <a:pt x="562851" y="0"/>
                </a:cubicBezTo>
                <a:cubicBezTo>
                  <a:pt x="799068" y="1466"/>
                  <a:pt x="1171443" y="-27769"/>
                  <a:pt x="1340121" y="0"/>
                </a:cubicBezTo>
                <a:cubicBezTo>
                  <a:pt x="1508799" y="27769"/>
                  <a:pt x="1662054" y="-11736"/>
                  <a:pt x="1902971" y="0"/>
                </a:cubicBezTo>
                <a:cubicBezTo>
                  <a:pt x="2143888" y="11736"/>
                  <a:pt x="2080839" y="16728"/>
                  <a:pt x="2251402" y="0"/>
                </a:cubicBezTo>
                <a:cubicBezTo>
                  <a:pt x="2421965" y="-16728"/>
                  <a:pt x="2677830" y="-13383"/>
                  <a:pt x="2921463" y="0"/>
                </a:cubicBezTo>
                <a:cubicBezTo>
                  <a:pt x="3165096" y="13383"/>
                  <a:pt x="3367501" y="-29299"/>
                  <a:pt x="3591523" y="0"/>
                </a:cubicBezTo>
                <a:cubicBezTo>
                  <a:pt x="3815545" y="29299"/>
                  <a:pt x="3816036" y="17162"/>
                  <a:pt x="3939954" y="0"/>
                </a:cubicBezTo>
                <a:cubicBezTo>
                  <a:pt x="4063872" y="-17162"/>
                  <a:pt x="4181994" y="1002"/>
                  <a:pt x="4288386" y="0"/>
                </a:cubicBezTo>
                <a:cubicBezTo>
                  <a:pt x="4394778" y="-1002"/>
                  <a:pt x="4493422" y="-9173"/>
                  <a:pt x="4636817" y="0"/>
                </a:cubicBezTo>
                <a:cubicBezTo>
                  <a:pt x="4780212" y="9173"/>
                  <a:pt x="4878657" y="10511"/>
                  <a:pt x="4985248" y="0"/>
                </a:cubicBezTo>
                <a:cubicBezTo>
                  <a:pt x="5091839" y="-10511"/>
                  <a:pt x="5190140" y="-15214"/>
                  <a:pt x="5333680" y="0"/>
                </a:cubicBezTo>
                <a:cubicBezTo>
                  <a:pt x="5477220" y="15214"/>
                  <a:pt x="5684739" y="-27250"/>
                  <a:pt x="6003740" y="0"/>
                </a:cubicBezTo>
                <a:cubicBezTo>
                  <a:pt x="6322741" y="27250"/>
                  <a:pt x="6455349" y="-25454"/>
                  <a:pt x="6888219" y="0"/>
                </a:cubicBezTo>
                <a:cubicBezTo>
                  <a:pt x="7321089" y="25454"/>
                  <a:pt x="7319858" y="-5783"/>
                  <a:pt x="7665489" y="0"/>
                </a:cubicBezTo>
                <a:cubicBezTo>
                  <a:pt x="8011120" y="5783"/>
                  <a:pt x="7979154" y="-2259"/>
                  <a:pt x="8228340" y="0"/>
                </a:cubicBezTo>
                <a:cubicBezTo>
                  <a:pt x="8477526" y="2259"/>
                  <a:pt x="8820094" y="20808"/>
                  <a:pt x="9112819" y="0"/>
                </a:cubicBezTo>
                <a:cubicBezTo>
                  <a:pt x="9405544" y="-20808"/>
                  <a:pt x="9334892" y="961"/>
                  <a:pt x="9461251" y="0"/>
                </a:cubicBezTo>
                <a:cubicBezTo>
                  <a:pt x="9587610" y="-961"/>
                  <a:pt x="10454215" y="-29516"/>
                  <a:pt x="10720964" y="0"/>
                </a:cubicBezTo>
                <a:cubicBezTo>
                  <a:pt x="10721323" y="113058"/>
                  <a:pt x="10722799" y="223827"/>
                  <a:pt x="10720964" y="439616"/>
                </a:cubicBezTo>
                <a:cubicBezTo>
                  <a:pt x="10719129" y="655405"/>
                  <a:pt x="10712332" y="744978"/>
                  <a:pt x="10720964" y="879231"/>
                </a:cubicBezTo>
                <a:cubicBezTo>
                  <a:pt x="10469578" y="887191"/>
                  <a:pt x="10412497" y="878843"/>
                  <a:pt x="10158113" y="879231"/>
                </a:cubicBezTo>
                <a:cubicBezTo>
                  <a:pt x="9903729" y="879619"/>
                  <a:pt x="9815792" y="885405"/>
                  <a:pt x="9702472" y="879231"/>
                </a:cubicBezTo>
                <a:cubicBezTo>
                  <a:pt x="9589152" y="873057"/>
                  <a:pt x="9130285" y="894513"/>
                  <a:pt x="8925203" y="879231"/>
                </a:cubicBezTo>
                <a:cubicBezTo>
                  <a:pt x="8720121" y="863949"/>
                  <a:pt x="8252121" y="918231"/>
                  <a:pt x="8040723" y="879231"/>
                </a:cubicBezTo>
                <a:cubicBezTo>
                  <a:pt x="7829325" y="840231"/>
                  <a:pt x="7670008" y="859420"/>
                  <a:pt x="7370663" y="879231"/>
                </a:cubicBezTo>
                <a:cubicBezTo>
                  <a:pt x="7071318" y="899042"/>
                  <a:pt x="7145048" y="894774"/>
                  <a:pt x="7022231" y="879231"/>
                </a:cubicBezTo>
                <a:cubicBezTo>
                  <a:pt x="6899414" y="863688"/>
                  <a:pt x="6612665" y="902304"/>
                  <a:pt x="6352171" y="879231"/>
                </a:cubicBezTo>
                <a:cubicBezTo>
                  <a:pt x="6091677" y="856158"/>
                  <a:pt x="6148907" y="865310"/>
                  <a:pt x="6003740" y="879231"/>
                </a:cubicBezTo>
                <a:cubicBezTo>
                  <a:pt x="5858573" y="893152"/>
                  <a:pt x="5503456" y="886259"/>
                  <a:pt x="5333680" y="879231"/>
                </a:cubicBezTo>
                <a:cubicBezTo>
                  <a:pt x="5163904" y="872203"/>
                  <a:pt x="5068859" y="898453"/>
                  <a:pt x="4878039" y="879231"/>
                </a:cubicBezTo>
                <a:cubicBezTo>
                  <a:pt x="4687219" y="860009"/>
                  <a:pt x="4358908" y="850120"/>
                  <a:pt x="4207978" y="879231"/>
                </a:cubicBezTo>
                <a:cubicBezTo>
                  <a:pt x="4057048" y="908342"/>
                  <a:pt x="3766820" y="854693"/>
                  <a:pt x="3537918" y="879231"/>
                </a:cubicBezTo>
                <a:cubicBezTo>
                  <a:pt x="3309016" y="903769"/>
                  <a:pt x="3293419" y="860453"/>
                  <a:pt x="3082277" y="879231"/>
                </a:cubicBezTo>
                <a:cubicBezTo>
                  <a:pt x="2871135" y="898009"/>
                  <a:pt x="2677608" y="859508"/>
                  <a:pt x="2519427" y="879231"/>
                </a:cubicBezTo>
                <a:cubicBezTo>
                  <a:pt x="2361246" y="898955"/>
                  <a:pt x="2114098" y="893645"/>
                  <a:pt x="1742157" y="879231"/>
                </a:cubicBezTo>
                <a:cubicBezTo>
                  <a:pt x="1370216" y="864818"/>
                  <a:pt x="1441299" y="872166"/>
                  <a:pt x="1286516" y="879231"/>
                </a:cubicBezTo>
                <a:cubicBezTo>
                  <a:pt x="1131733" y="886296"/>
                  <a:pt x="840944" y="905694"/>
                  <a:pt x="616455" y="879231"/>
                </a:cubicBezTo>
                <a:cubicBezTo>
                  <a:pt x="391966" y="852768"/>
                  <a:pt x="294850" y="898085"/>
                  <a:pt x="0" y="879231"/>
                </a:cubicBezTo>
                <a:cubicBezTo>
                  <a:pt x="22300" y="723696"/>
                  <a:pt x="-5797" y="631211"/>
                  <a:pt x="0" y="422031"/>
                </a:cubicBezTo>
                <a:cubicBezTo>
                  <a:pt x="5797" y="212851"/>
                  <a:pt x="3141" y="10179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397402675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002060"/>
                </a:solidFill>
              </a:rPr>
              <a:t>Dựa vào những hình dưới đây em hãy nêu cách xử lí tình huống khi gặp sự cố không an toàn.</a:t>
            </a:r>
          </a:p>
        </p:txBody>
      </p:sp>
    </p:spTree>
    <p:extLst>
      <p:ext uri="{BB962C8B-B14F-4D97-AF65-F5344CB8AC3E}">
        <p14:creationId xmlns:p14="http://schemas.microsoft.com/office/powerpoint/2010/main" val="3382292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8D7AF870-D308-68BE-D3C8-510037B36FA6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85660159" cy="47720297"/>
          </a:xfrm>
          <a:solidFill>
            <a:srgbClr val="FFC000"/>
          </a:solidFill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1163BD7F-553C-9E3E-35A3-C2F95A927848}"/>
                </a:ext>
              </a:extLst>
            </p:cNvPr>
            <p:cNvSpPr/>
            <p:nvPr/>
          </p:nvSpPr>
          <p:spPr>
            <a:xfrm>
              <a:off x="72390" y="72390"/>
              <a:ext cx="85515378" cy="47575517"/>
            </a:xfrm>
            <a:custGeom>
              <a:avLst/>
              <a:gdLst/>
              <a:ahLst/>
              <a:cxnLst/>
              <a:rect l="l" t="t" r="r" b="b"/>
              <a:pathLst>
                <a:path w="85515378" h="47575517">
                  <a:moveTo>
                    <a:pt x="0" y="0"/>
                  </a:moveTo>
                  <a:lnTo>
                    <a:pt x="85515378" y="0"/>
                  </a:lnTo>
                  <a:lnTo>
                    <a:pt x="85515378" y="47575517"/>
                  </a:lnTo>
                  <a:lnTo>
                    <a:pt x="0" y="47575517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085A14DF-1C28-A075-4F04-8A819295452D}"/>
                </a:ext>
              </a:extLst>
            </p:cNvPr>
            <p:cNvSpPr/>
            <p:nvPr/>
          </p:nvSpPr>
          <p:spPr>
            <a:xfrm>
              <a:off x="0" y="0"/>
              <a:ext cx="85660161" cy="47720297"/>
            </a:xfrm>
            <a:custGeom>
              <a:avLst/>
              <a:gdLst/>
              <a:ahLst/>
              <a:cxnLst/>
              <a:rect l="l" t="t" r="r" b="b"/>
              <a:pathLst>
                <a:path w="85660161" h="47720297">
                  <a:moveTo>
                    <a:pt x="85515382" y="47575518"/>
                  </a:moveTo>
                  <a:lnTo>
                    <a:pt x="85660161" y="47575518"/>
                  </a:lnTo>
                  <a:lnTo>
                    <a:pt x="85660161" y="47720297"/>
                  </a:lnTo>
                  <a:lnTo>
                    <a:pt x="85515382" y="47720297"/>
                  </a:lnTo>
                  <a:lnTo>
                    <a:pt x="85515382" y="4757551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47575518"/>
                  </a:lnTo>
                  <a:lnTo>
                    <a:pt x="0" y="47575518"/>
                  </a:lnTo>
                  <a:lnTo>
                    <a:pt x="0" y="144780"/>
                  </a:lnTo>
                  <a:close/>
                  <a:moveTo>
                    <a:pt x="0" y="47575518"/>
                  </a:moveTo>
                  <a:lnTo>
                    <a:pt x="144780" y="47575518"/>
                  </a:lnTo>
                  <a:lnTo>
                    <a:pt x="144780" y="47720297"/>
                  </a:lnTo>
                  <a:lnTo>
                    <a:pt x="0" y="47720297"/>
                  </a:lnTo>
                  <a:lnTo>
                    <a:pt x="0" y="47575518"/>
                  </a:lnTo>
                  <a:close/>
                  <a:moveTo>
                    <a:pt x="85515382" y="144780"/>
                  </a:moveTo>
                  <a:lnTo>
                    <a:pt x="85660161" y="144780"/>
                  </a:lnTo>
                  <a:lnTo>
                    <a:pt x="85660161" y="47575518"/>
                  </a:lnTo>
                  <a:lnTo>
                    <a:pt x="85515382" y="47575518"/>
                  </a:lnTo>
                  <a:lnTo>
                    <a:pt x="85515382" y="144780"/>
                  </a:lnTo>
                  <a:close/>
                  <a:moveTo>
                    <a:pt x="144780" y="47575518"/>
                  </a:moveTo>
                  <a:lnTo>
                    <a:pt x="85515382" y="47575518"/>
                  </a:lnTo>
                  <a:lnTo>
                    <a:pt x="85515382" y="47720297"/>
                  </a:lnTo>
                  <a:lnTo>
                    <a:pt x="144780" y="47720297"/>
                  </a:lnTo>
                  <a:lnTo>
                    <a:pt x="144780" y="47575518"/>
                  </a:lnTo>
                  <a:close/>
                  <a:moveTo>
                    <a:pt x="85515382" y="0"/>
                  </a:moveTo>
                  <a:lnTo>
                    <a:pt x="85660161" y="0"/>
                  </a:lnTo>
                  <a:lnTo>
                    <a:pt x="85660161" y="144780"/>
                  </a:lnTo>
                  <a:lnTo>
                    <a:pt x="85515382" y="144780"/>
                  </a:lnTo>
                  <a:lnTo>
                    <a:pt x="8551538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85515382" y="0"/>
                  </a:lnTo>
                  <a:lnTo>
                    <a:pt x="8551538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grpFill/>
          </p:spPr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AA2EAE79-448A-6862-E712-88437957678E}"/>
              </a:ext>
            </a:extLst>
          </p:cNvPr>
          <p:cNvSpPr/>
          <p:nvPr/>
        </p:nvSpPr>
        <p:spPr>
          <a:xfrm>
            <a:off x="304799" y="293075"/>
            <a:ext cx="11582399" cy="62718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-45720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Bài 6: AN TOÀN VỚI MÔI TRƯỜNG CÔNG NGHỆ TRONG GIA ĐÌNH (T1)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4538AEA-246F-B8FB-48B3-4B3B5E7F9D50}"/>
              </a:ext>
            </a:extLst>
          </p:cNvPr>
          <p:cNvSpPr txBox="1"/>
          <p:nvPr/>
        </p:nvSpPr>
        <p:spPr>
          <a:xfrm>
            <a:off x="691660" y="299909"/>
            <a:ext cx="11195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i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Xử lí tình huống khi có sự cố không an toàn</a:t>
            </a:r>
            <a:endParaRPr kumimoji="0" lang="en-US" sz="2400" b="1" i="1" u="none" strike="noStrike" kern="1200" cap="none" spc="0" normalizeH="0" baseline="0" noProof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7CA65A-4259-C4A6-35EC-69D97343EC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5" y="67689"/>
            <a:ext cx="670618" cy="8611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A75A34-5468-4DE5-A876-2E5C94B3D0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2473" y="696599"/>
            <a:ext cx="8609637" cy="5577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2453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Freeform: Shape 5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3" name="Isosceles Triangle 5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C9D010-8C21-9ECC-F633-9C88F56216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980" y="860867"/>
            <a:ext cx="10905066" cy="4825488"/>
          </a:xfrm>
          <a:prstGeom prst="rect">
            <a:avLst/>
          </a:prstGeom>
          <a:ln>
            <a:noFill/>
          </a:ln>
        </p:spPr>
      </p:pic>
      <p:sp>
        <p:nvSpPr>
          <p:cNvPr id="61" name="Isosceles Triangle 6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9774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8D7AF870-D308-68BE-D3C8-510037B36FA6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85660159" cy="47720297"/>
          </a:xfrm>
          <a:solidFill>
            <a:srgbClr val="FFC000"/>
          </a:solidFill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1163BD7F-553C-9E3E-35A3-C2F95A927848}"/>
                </a:ext>
              </a:extLst>
            </p:cNvPr>
            <p:cNvSpPr/>
            <p:nvPr/>
          </p:nvSpPr>
          <p:spPr>
            <a:xfrm>
              <a:off x="72390" y="72390"/>
              <a:ext cx="85515378" cy="47575517"/>
            </a:xfrm>
            <a:custGeom>
              <a:avLst/>
              <a:gdLst/>
              <a:ahLst/>
              <a:cxnLst/>
              <a:rect l="l" t="t" r="r" b="b"/>
              <a:pathLst>
                <a:path w="85515378" h="47575517">
                  <a:moveTo>
                    <a:pt x="0" y="0"/>
                  </a:moveTo>
                  <a:lnTo>
                    <a:pt x="85515378" y="0"/>
                  </a:lnTo>
                  <a:lnTo>
                    <a:pt x="85515378" y="47575517"/>
                  </a:lnTo>
                  <a:lnTo>
                    <a:pt x="0" y="47575517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085A14DF-1C28-A075-4F04-8A819295452D}"/>
                </a:ext>
              </a:extLst>
            </p:cNvPr>
            <p:cNvSpPr/>
            <p:nvPr/>
          </p:nvSpPr>
          <p:spPr>
            <a:xfrm>
              <a:off x="0" y="0"/>
              <a:ext cx="85660161" cy="47720297"/>
            </a:xfrm>
            <a:custGeom>
              <a:avLst/>
              <a:gdLst/>
              <a:ahLst/>
              <a:cxnLst/>
              <a:rect l="l" t="t" r="r" b="b"/>
              <a:pathLst>
                <a:path w="85660161" h="47720297">
                  <a:moveTo>
                    <a:pt x="85515382" y="47575518"/>
                  </a:moveTo>
                  <a:lnTo>
                    <a:pt x="85660161" y="47575518"/>
                  </a:lnTo>
                  <a:lnTo>
                    <a:pt x="85660161" y="47720297"/>
                  </a:lnTo>
                  <a:lnTo>
                    <a:pt x="85515382" y="47720297"/>
                  </a:lnTo>
                  <a:lnTo>
                    <a:pt x="85515382" y="4757551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47575518"/>
                  </a:lnTo>
                  <a:lnTo>
                    <a:pt x="0" y="47575518"/>
                  </a:lnTo>
                  <a:lnTo>
                    <a:pt x="0" y="144780"/>
                  </a:lnTo>
                  <a:close/>
                  <a:moveTo>
                    <a:pt x="0" y="47575518"/>
                  </a:moveTo>
                  <a:lnTo>
                    <a:pt x="144780" y="47575518"/>
                  </a:lnTo>
                  <a:lnTo>
                    <a:pt x="144780" y="47720297"/>
                  </a:lnTo>
                  <a:lnTo>
                    <a:pt x="0" y="47720297"/>
                  </a:lnTo>
                  <a:lnTo>
                    <a:pt x="0" y="47575518"/>
                  </a:lnTo>
                  <a:close/>
                  <a:moveTo>
                    <a:pt x="85515382" y="144780"/>
                  </a:moveTo>
                  <a:lnTo>
                    <a:pt x="85660161" y="144780"/>
                  </a:lnTo>
                  <a:lnTo>
                    <a:pt x="85660161" y="47575518"/>
                  </a:lnTo>
                  <a:lnTo>
                    <a:pt x="85515382" y="47575518"/>
                  </a:lnTo>
                  <a:lnTo>
                    <a:pt x="85515382" y="144780"/>
                  </a:lnTo>
                  <a:close/>
                  <a:moveTo>
                    <a:pt x="144780" y="47575518"/>
                  </a:moveTo>
                  <a:lnTo>
                    <a:pt x="85515382" y="47575518"/>
                  </a:lnTo>
                  <a:lnTo>
                    <a:pt x="85515382" y="47720297"/>
                  </a:lnTo>
                  <a:lnTo>
                    <a:pt x="144780" y="47720297"/>
                  </a:lnTo>
                  <a:lnTo>
                    <a:pt x="144780" y="47575518"/>
                  </a:lnTo>
                  <a:close/>
                  <a:moveTo>
                    <a:pt x="85515382" y="0"/>
                  </a:moveTo>
                  <a:lnTo>
                    <a:pt x="85660161" y="0"/>
                  </a:lnTo>
                  <a:lnTo>
                    <a:pt x="85660161" y="144780"/>
                  </a:lnTo>
                  <a:lnTo>
                    <a:pt x="85515382" y="144780"/>
                  </a:lnTo>
                  <a:lnTo>
                    <a:pt x="8551538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85515382" y="0"/>
                  </a:lnTo>
                  <a:lnTo>
                    <a:pt x="8551538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grpFill/>
          </p:spPr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AA2EAE79-448A-6862-E712-88437957678E}"/>
              </a:ext>
            </a:extLst>
          </p:cNvPr>
          <p:cNvSpPr/>
          <p:nvPr/>
        </p:nvSpPr>
        <p:spPr>
          <a:xfrm>
            <a:off x="304799" y="293075"/>
            <a:ext cx="11582399" cy="62718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Điện giật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4538AEA-246F-B8FB-48B3-4B3B5E7F9D50}"/>
              </a:ext>
            </a:extLst>
          </p:cNvPr>
          <p:cNvSpPr txBox="1"/>
          <p:nvPr/>
        </p:nvSpPr>
        <p:spPr>
          <a:xfrm>
            <a:off x="691660" y="299909"/>
            <a:ext cx="11195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i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Xử lí tình huống khi có sự cố không an toàn</a:t>
            </a:r>
            <a:endParaRPr kumimoji="0" lang="en-US" sz="2400" b="1" i="1" u="none" strike="noStrike" kern="1200" cap="none" spc="0" normalizeH="0" baseline="0" noProof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7CA65A-4259-C4A6-35EC-69D97343EC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5" y="67689"/>
            <a:ext cx="670618" cy="8611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5" name="Table 19">
            <a:extLst>
              <a:ext uri="{FF2B5EF4-FFF2-40B4-BE49-F238E27FC236}">
                <a16:creationId xmlns:a16="http://schemas.microsoft.com/office/drawing/2014/main" id="{57B6D861-C53D-0C37-9C4C-5DB16813F0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4158817"/>
              </p:ext>
            </p:extLst>
          </p:nvPr>
        </p:nvGraphicFramePr>
        <p:xfrm>
          <a:off x="657841" y="1044246"/>
          <a:ext cx="10959728" cy="1354847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245944">
                  <a:extLst>
                    <a:ext uri="{9D8B030D-6E8A-4147-A177-3AD203B41FA5}">
                      <a16:colId xmlns:a16="http://schemas.microsoft.com/office/drawing/2014/main" val="593074794"/>
                    </a:ext>
                  </a:extLst>
                </a:gridCol>
                <a:gridCol w="7713784">
                  <a:extLst>
                    <a:ext uri="{9D8B030D-6E8A-4147-A177-3AD203B41FA5}">
                      <a16:colId xmlns:a16="http://schemas.microsoft.com/office/drawing/2014/main" val="3710321328"/>
                    </a:ext>
                  </a:extLst>
                </a:gridCol>
              </a:tblGrid>
              <a:tr h="531887">
                <a:tc>
                  <a:txBody>
                    <a:bodyPr/>
                    <a:lstStyle/>
                    <a:p>
                      <a:pPr algn="ctr"/>
                      <a:r>
                        <a:rPr lang="en-US" sz="2400" i="1">
                          <a:solidFill>
                            <a:srgbClr val="00B05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Tình huống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i="1">
                          <a:solidFill>
                            <a:srgbClr val="00B05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Cách xử lí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4604012"/>
                  </a:ext>
                </a:extLst>
              </a:tr>
              <a:tr h="498543">
                <a:tc>
                  <a:txBody>
                    <a:bodyPr/>
                    <a:lstStyle/>
                    <a:p>
                      <a:pPr algn="ctr"/>
                      <a:r>
                        <a:rPr lang="en-US" sz="2400" b="1" i="1">
                          <a:solidFill>
                            <a:srgbClr val="0070C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Bỏng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i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2. Rửa vết bỏng bằng nước nguội sạch</a:t>
                      </a:r>
                    </a:p>
                    <a:p>
                      <a:pPr algn="ctr"/>
                      <a:r>
                        <a:rPr lang="en-US" sz="2400" b="1" i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4. Lấy bông, băng gạc để băng vết bỏng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5544317"/>
                  </a:ext>
                </a:extLst>
              </a:tr>
            </a:tbl>
          </a:graphicData>
        </a:graphic>
      </p:graphicFrame>
      <p:graphicFrame>
        <p:nvGraphicFramePr>
          <p:cNvPr id="9" name="Table 19">
            <a:extLst>
              <a:ext uri="{FF2B5EF4-FFF2-40B4-BE49-F238E27FC236}">
                <a16:creationId xmlns:a16="http://schemas.microsoft.com/office/drawing/2014/main" id="{0656B6C3-B431-0F0E-168A-B3F16928D5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6177483"/>
              </p:ext>
            </p:extLst>
          </p:nvPr>
        </p:nvGraphicFramePr>
        <p:xfrm>
          <a:off x="647537" y="2399093"/>
          <a:ext cx="10959728" cy="20116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250386">
                  <a:extLst>
                    <a:ext uri="{9D8B030D-6E8A-4147-A177-3AD203B41FA5}">
                      <a16:colId xmlns:a16="http://schemas.microsoft.com/office/drawing/2014/main" val="593074794"/>
                    </a:ext>
                  </a:extLst>
                </a:gridCol>
                <a:gridCol w="7709342">
                  <a:extLst>
                    <a:ext uri="{9D8B030D-6E8A-4147-A177-3AD203B41FA5}">
                      <a16:colId xmlns:a16="http://schemas.microsoft.com/office/drawing/2014/main" val="3710321328"/>
                    </a:ext>
                  </a:extLst>
                </a:gridCol>
              </a:tblGrid>
              <a:tr h="531887">
                <a:tc>
                  <a:txBody>
                    <a:bodyPr/>
                    <a:lstStyle/>
                    <a:p>
                      <a:pPr algn="ctr"/>
                      <a:r>
                        <a:rPr lang="en-US" sz="2400" i="1">
                          <a:solidFill>
                            <a:srgbClr val="0070C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Cháy/khói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i="1">
                          <a:solidFill>
                            <a:srgbClr val="0070C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3.Gọi điện đến số 114</a:t>
                      </a:r>
                    </a:p>
                    <a:p>
                      <a:pPr marL="0" marR="0" lvl="0" indent="0" algn="ctr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i="1">
                          <a:solidFill>
                            <a:srgbClr val="0070C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6. Khi có khói, lấy khan che miệng, mũi và cúi khom người di chuyển ra khỏi phòng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4604012"/>
                  </a:ext>
                </a:extLst>
              </a:tr>
              <a:tr h="498543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0070C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Điện giật</a:t>
                      </a:r>
                    </a:p>
                  </a:txBody>
                  <a:tcPr>
                    <a:lnL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 algn="ctr">
                        <a:buAutoNum type="arabicPeriod"/>
                      </a:pPr>
                      <a:r>
                        <a:rPr lang="en-US" sz="2400" b="1" i="1">
                          <a:solidFill>
                            <a:srgbClr val="0070C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Ngắt các nguồn điện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en-US" sz="2400" b="1" i="1">
                          <a:solidFill>
                            <a:srgbClr val="0070C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7. Gọi điện thoại đến số 115</a:t>
                      </a:r>
                    </a:p>
                  </a:txBody>
                  <a:tcPr>
                    <a:lnL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5544317"/>
                  </a:ext>
                </a:extLst>
              </a:tr>
            </a:tbl>
          </a:graphicData>
        </a:graphic>
      </p:graphicFrame>
      <p:graphicFrame>
        <p:nvGraphicFramePr>
          <p:cNvPr id="10" name="Table 19">
            <a:extLst>
              <a:ext uri="{FF2B5EF4-FFF2-40B4-BE49-F238E27FC236}">
                <a16:creationId xmlns:a16="http://schemas.microsoft.com/office/drawing/2014/main" id="{6D128F6D-0245-ED5E-6944-C7DDDFA745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6891994"/>
              </p:ext>
            </p:extLst>
          </p:nvPr>
        </p:nvGraphicFramePr>
        <p:xfrm>
          <a:off x="657841" y="4407377"/>
          <a:ext cx="10949424" cy="8229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251805">
                  <a:extLst>
                    <a:ext uri="{9D8B030D-6E8A-4147-A177-3AD203B41FA5}">
                      <a16:colId xmlns:a16="http://schemas.microsoft.com/office/drawing/2014/main" val="593074794"/>
                    </a:ext>
                  </a:extLst>
                </a:gridCol>
                <a:gridCol w="7697619">
                  <a:extLst>
                    <a:ext uri="{9D8B030D-6E8A-4147-A177-3AD203B41FA5}">
                      <a16:colId xmlns:a16="http://schemas.microsoft.com/office/drawing/2014/main" val="3710321328"/>
                    </a:ext>
                  </a:extLst>
                </a:gridCol>
              </a:tblGrid>
              <a:tr h="531887">
                <a:tc>
                  <a:txBody>
                    <a:bodyPr/>
                    <a:lstStyle/>
                    <a:p>
                      <a:pPr algn="ctr"/>
                      <a:r>
                        <a:rPr lang="en-US" sz="2400" i="1">
                          <a:solidFill>
                            <a:srgbClr val="0070C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Cắt/đâm vật sắc nhọn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i="1">
                          <a:solidFill>
                            <a:srgbClr val="0070C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5. Lấy bông bang gạc để bang bó vết chảy máu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4604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470805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8D7AF870-D308-68BE-D3C8-510037B36FA6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85660159" cy="47720297"/>
          </a:xfrm>
          <a:solidFill>
            <a:srgbClr val="FFC000"/>
          </a:solidFill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1163BD7F-553C-9E3E-35A3-C2F95A927848}"/>
                </a:ext>
              </a:extLst>
            </p:cNvPr>
            <p:cNvSpPr/>
            <p:nvPr/>
          </p:nvSpPr>
          <p:spPr>
            <a:xfrm>
              <a:off x="72390" y="72390"/>
              <a:ext cx="85515378" cy="47575517"/>
            </a:xfrm>
            <a:custGeom>
              <a:avLst/>
              <a:gdLst/>
              <a:ahLst/>
              <a:cxnLst/>
              <a:rect l="l" t="t" r="r" b="b"/>
              <a:pathLst>
                <a:path w="85515378" h="47575517">
                  <a:moveTo>
                    <a:pt x="0" y="0"/>
                  </a:moveTo>
                  <a:lnTo>
                    <a:pt x="85515378" y="0"/>
                  </a:lnTo>
                  <a:lnTo>
                    <a:pt x="85515378" y="47575517"/>
                  </a:lnTo>
                  <a:lnTo>
                    <a:pt x="0" y="47575517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085A14DF-1C28-A075-4F04-8A819295452D}"/>
                </a:ext>
              </a:extLst>
            </p:cNvPr>
            <p:cNvSpPr/>
            <p:nvPr/>
          </p:nvSpPr>
          <p:spPr>
            <a:xfrm>
              <a:off x="0" y="0"/>
              <a:ext cx="85660161" cy="47720297"/>
            </a:xfrm>
            <a:custGeom>
              <a:avLst/>
              <a:gdLst/>
              <a:ahLst/>
              <a:cxnLst/>
              <a:rect l="l" t="t" r="r" b="b"/>
              <a:pathLst>
                <a:path w="85660161" h="47720297">
                  <a:moveTo>
                    <a:pt x="85515382" y="47575518"/>
                  </a:moveTo>
                  <a:lnTo>
                    <a:pt x="85660161" y="47575518"/>
                  </a:lnTo>
                  <a:lnTo>
                    <a:pt x="85660161" y="47720297"/>
                  </a:lnTo>
                  <a:lnTo>
                    <a:pt x="85515382" y="47720297"/>
                  </a:lnTo>
                  <a:lnTo>
                    <a:pt x="85515382" y="4757551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47575518"/>
                  </a:lnTo>
                  <a:lnTo>
                    <a:pt x="0" y="47575518"/>
                  </a:lnTo>
                  <a:lnTo>
                    <a:pt x="0" y="144780"/>
                  </a:lnTo>
                  <a:close/>
                  <a:moveTo>
                    <a:pt x="0" y="47575518"/>
                  </a:moveTo>
                  <a:lnTo>
                    <a:pt x="144780" y="47575518"/>
                  </a:lnTo>
                  <a:lnTo>
                    <a:pt x="144780" y="47720297"/>
                  </a:lnTo>
                  <a:lnTo>
                    <a:pt x="0" y="47720297"/>
                  </a:lnTo>
                  <a:lnTo>
                    <a:pt x="0" y="47575518"/>
                  </a:lnTo>
                  <a:close/>
                  <a:moveTo>
                    <a:pt x="85515382" y="144780"/>
                  </a:moveTo>
                  <a:lnTo>
                    <a:pt x="85660161" y="144780"/>
                  </a:lnTo>
                  <a:lnTo>
                    <a:pt x="85660161" y="47575518"/>
                  </a:lnTo>
                  <a:lnTo>
                    <a:pt x="85515382" y="47575518"/>
                  </a:lnTo>
                  <a:lnTo>
                    <a:pt x="85515382" y="144780"/>
                  </a:lnTo>
                  <a:close/>
                  <a:moveTo>
                    <a:pt x="144780" y="47575518"/>
                  </a:moveTo>
                  <a:lnTo>
                    <a:pt x="85515382" y="47575518"/>
                  </a:lnTo>
                  <a:lnTo>
                    <a:pt x="85515382" y="47720297"/>
                  </a:lnTo>
                  <a:lnTo>
                    <a:pt x="144780" y="47720297"/>
                  </a:lnTo>
                  <a:lnTo>
                    <a:pt x="144780" y="47575518"/>
                  </a:lnTo>
                  <a:close/>
                  <a:moveTo>
                    <a:pt x="85515382" y="0"/>
                  </a:moveTo>
                  <a:lnTo>
                    <a:pt x="85660161" y="0"/>
                  </a:lnTo>
                  <a:lnTo>
                    <a:pt x="85660161" y="144780"/>
                  </a:lnTo>
                  <a:lnTo>
                    <a:pt x="85515382" y="144780"/>
                  </a:lnTo>
                  <a:lnTo>
                    <a:pt x="8551538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85515382" y="0"/>
                  </a:lnTo>
                  <a:lnTo>
                    <a:pt x="8551538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grpFill/>
          </p:spPr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AA2EAE79-448A-6862-E712-88437957678E}"/>
              </a:ext>
            </a:extLst>
          </p:cNvPr>
          <p:cNvSpPr/>
          <p:nvPr/>
        </p:nvSpPr>
        <p:spPr>
          <a:xfrm>
            <a:off x="304799" y="293075"/>
            <a:ext cx="11582399" cy="62718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4538AEA-246F-B8FB-48B3-4B3B5E7F9D50}"/>
              </a:ext>
            </a:extLst>
          </p:cNvPr>
          <p:cNvSpPr txBox="1"/>
          <p:nvPr/>
        </p:nvSpPr>
        <p:spPr>
          <a:xfrm>
            <a:off x="701963" y="467159"/>
            <a:ext cx="11195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i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Xử lí tình huống khi có sự cố không an toàn</a:t>
            </a:r>
            <a:endParaRPr kumimoji="0" lang="en-US" sz="2400" b="1" i="1" u="none" strike="noStrike" kern="1200" cap="none" spc="0" normalizeH="0" baseline="0" noProof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7CA65A-4259-C4A6-35EC-69D97343EC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5" y="67689"/>
            <a:ext cx="670618" cy="8611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FF05EB0-FA49-8E04-A9DA-FFE937DD80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784" y="2120630"/>
            <a:ext cx="11280427" cy="2221605"/>
          </a:xfrm>
          <a:prstGeom prst="rect">
            <a:avLst/>
          </a:prstGeom>
        </p:spPr>
      </p:pic>
      <p:pic>
        <p:nvPicPr>
          <p:cNvPr id="14" name="Picture 11">
            <a:extLst>
              <a:ext uri="{FF2B5EF4-FFF2-40B4-BE49-F238E27FC236}">
                <a16:creationId xmlns:a16="http://schemas.microsoft.com/office/drawing/2014/main" id="{0956E7F8-08F2-A790-9AF3-E8AEF0C2DA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414" y="4192107"/>
            <a:ext cx="1975369" cy="2372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8514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19">
            <a:extLst>
              <a:ext uri="{FF2B5EF4-FFF2-40B4-BE49-F238E27FC236}">
                <a16:creationId xmlns:a16="http://schemas.microsoft.com/office/drawing/2014/main" id="{B1D99AAB-1C44-93A3-C222-FDB189A51F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740" y="1965904"/>
            <a:ext cx="4121768" cy="31119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290BAE-35C4-03AD-9501-3CDBAA8F4569}"/>
              </a:ext>
            </a:extLst>
          </p:cNvPr>
          <p:cNvSpPr txBox="1"/>
          <p:nvPr/>
        </p:nvSpPr>
        <p:spPr>
          <a:xfrm>
            <a:off x="4842920" y="1746337"/>
            <a:ext cx="61493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VẬn dụng</a:t>
            </a:r>
          </a:p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Mở rộng</a:t>
            </a:r>
          </a:p>
        </p:txBody>
      </p:sp>
    </p:spTree>
    <p:extLst>
      <p:ext uri="{BB962C8B-B14F-4D97-AF65-F5344CB8AC3E}">
        <p14:creationId xmlns:p14="http://schemas.microsoft.com/office/powerpoint/2010/main" val="326762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488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089E34-087E-27E3-F464-65247C3869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542253"/>
            <a:ext cx="10905066" cy="2071961"/>
          </a:xfrm>
          <a:prstGeom prst="rect">
            <a:avLst/>
          </a:prstGeom>
        </p:spPr>
      </p:pic>
      <p:pic>
        <p:nvPicPr>
          <p:cNvPr id="1028" name="Picture 4" descr="vector ba mẹ yêu thương con">
            <a:extLst>
              <a:ext uri="{FF2B5EF4-FFF2-40B4-BE49-F238E27FC236}">
                <a16:creationId xmlns:a16="http://schemas.microsoft.com/office/drawing/2014/main" id="{CA3C9961-BB74-CC52-307A-F45E9D32E6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96" r="11952" b="25412"/>
          <a:stretch/>
        </p:blipFill>
        <p:spPr bwMode="auto">
          <a:xfrm>
            <a:off x="3005029" y="2451370"/>
            <a:ext cx="5589191" cy="38145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69488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E3CD0424-53CC-8966-247C-7471037622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8957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E95DF6A-EE5D-2287-75FE-9067D9BCA7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8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7099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95EDA139-9682-CA49-4F19-9EB0724DC3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2" y="0"/>
            <a:ext cx="12156776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256222-B68C-4C7E-A637-E03ECCF429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127" b="1562"/>
          <a:stretch/>
        </p:blipFill>
        <p:spPr>
          <a:xfrm>
            <a:off x="425962" y="1684829"/>
            <a:ext cx="10924745" cy="50763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358D11D-6C42-F666-5F52-ED317F47C0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470" y="96832"/>
            <a:ext cx="629115" cy="8655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6A3FEBF-FF65-4414-5C7F-89CEEA4A0274}"/>
              </a:ext>
            </a:extLst>
          </p:cNvPr>
          <p:cNvSpPr txBox="1"/>
          <p:nvPr/>
        </p:nvSpPr>
        <p:spPr>
          <a:xfrm>
            <a:off x="708862" y="422749"/>
            <a:ext cx="109247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400" b="1" i="1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1. Một số tình huống không an toàn khi sử dụng đồ dùng công nghệ</a:t>
            </a:r>
            <a:endParaRPr lang="en-US" sz="2400" i="1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53366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4" descr="Phòng Giáo Dục Và Đào Tạo quận Thanh Xuân">
            <a:extLst>
              <a:ext uri="{FF2B5EF4-FFF2-40B4-BE49-F238E27FC236}">
                <a16:creationId xmlns:a16="http://schemas.microsoft.com/office/drawing/2014/main" id="{6B8E2CE2-0B1C-DCEB-AE71-5AB5350040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" r="-3" b="-3"/>
          <a:stretch/>
        </p:blipFill>
        <p:spPr bwMode="auto">
          <a:xfrm>
            <a:off x="505418" y="554151"/>
            <a:ext cx="5742189" cy="5742189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1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" name="!!circle graphic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1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80537B-CB29-B6F1-CB83-FD97314C145F}"/>
              </a:ext>
            </a:extLst>
          </p:cNvPr>
          <p:cNvSpPr txBox="1"/>
          <p:nvPr/>
        </p:nvSpPr>
        <p:spPr>
          <a:xfrm>
            <a:off x="6406225" y="1065345"/>
            <a:ext cx="5462810" cy="1760507"/>
          </a:xfrm>
          <a:custGeom>
            <a:avLst/>
            <a:gdLst>
              <a:gd name="connsiteX0" fmla="*/ 0 w 5462810"/>
              <a:gd name="connsiteY0" fmla="*/ 293424 h 1760507"/>
              <a:gd name="connsiteX1" fmla="*/ 293424 w 5462810"/>
              <a:gd name="connsiteY1" fmla="*/ 0 h 1760507"/>
              <a:gd name="connsiteX2" fmla="*/ 932717 w 5462810"/>
              <a:gd name="connsiteY2" fmla="*/ 0 h 1760507"/>
              <a:gd name="connsiteX3" fmla="*/ 1328211 w 5462810"/>
              <a:gd name="connsiteY3" fmla="*/ 0 h 1760507"/>
              <a:gd name="connsiteX4" fmla="*/ 1723706 w 5462810"/>
              <a:gd name="connsiteY4" fmla="*/ 0 h 1760507"/>
              <a:gd name="connsiteX5" fmla="*/ 2362999 w 5462810"/>
              <a:gd name="connsiteY5" fmla="*/ 0 h 1760507"/>
              <a:gd name="connsiteX6" fmla="*/ 2953532 w 5462810"/>
              <a:gd name="connsiteY6" fmla="*/ 0 h 1760507"/>
              <a:gd name="connsiteX7" fmla="*/ 3592825 w 5462810"/>
              <a:gd name="connsiteY7" fmla="*/ 0 h 1760507"/>
              <a:gd name="connsiteX8" fmla="*/ 4183358 w 5462810"/>
              <a:gd name="connsiteY8" fmla="*/ 0 h 1760507"/>
              <a:gd name="connsiteX9" fmla="*/ 4676372 w 5462810"/>
              <a:gd name="connsiteY9" fmla="*/ 0 h 1760507"/>
              <a:gd name="connsiteX10" fmla="*/ 5169386 w 5462810"/>
              <a:gd name="connsiteY10" fmla="*/ 0 h 1760507"/>
              <a:gd name="connsiteX11" fmla="*/ 5462810 w 5462810"/>
              <a:gd name="connsiteY11" fmla="*/ 293424 h 1760507"/>
              <a:gd name="connsiteX12" fmla="*/ 5462810 w 5462810"/>
              <a:gd name="connsiteY12" fmla="*/ 868517 h 1760507"/>
              <a:gd name="connsiteX13" fmla="*/ 5462810 w 5462810"/>
              <a:gd name="connsiteY13" fmla="*/ 1467083 h 1760507"/>
              <a:gd name="connsiteX14" fmla="*/ 5169386 w 5462810"/>
              <a:gd name="connsiteY14" fmla="*/ 1760507 h 1760507"/>
              <a:gd name="connsiteX15" fmla="*/ 4578853 w 5462810"/>
              <a:gd name="connsiteY15" fmla="*/ 1760507 h 1760507"/>
              <a:gd name="connsiteX16" fmla="*/ 4037079 w 5462810"/>
              <a:gd name="connsiteY16" fmla="*/ 1760507 h 1760507"/>
              <a:gd name="connsiteX17" fmla="*/ 3495306 w 5462810"/>
              <a:gd name="connsiteY17" fmla="*/ 1760507 h 1760507"/>
              <a:gd name="connsiteX18" fmla="*/ 3099811 w 5462810"/>
              <a:gd name="connsiteY18" fmla="*/ 1760507 h 1760507"/>
              <a:gd name="connsiteX19" fmla="*/ 2460518 w 5462810"/>
              <a:gd name="connsiteY19" fmla="*/ 1760507 h 1760507"/>
              <a:gd name="connsiteX20" fmla="*/ 1869985 w 5462810"/>
              <a:gd name="connsiteY20" fmla="*/ 1760507 h 1760507"/>
              <a:gd name="connsiteX21" fmla="*/ 1376971 w 5462810"/>
              <a:gd name="connsiteY21" fmla="*/ 1760507 h 1760507"/>
              <a:gd name="connsiteX22" fmla="*/ 883957 w 5462810"/>
              <a:gd name="connsiteY22" fmla="*/ 1760507 h 1760507"/>
              <a:gd name="connsiteX23" fmla="*/ 293424 w 5462810"/>
              <a:gd name="connsiteY23" fmla="*/ 1760507 h 1760507"/>
              <a:gd name="connsiteX24" fmla="*/ 0 w 5462810"/>
              <a:gd name="connsiteY24" fmla="*/ 1467083 h 1760507"/>
              <a:gd name="connsiteX25" fmla="*/ 0 w 5462810"/>
              <a:gd name="connsiteY25" fmla="*/ 891990 h 1760507"/>
              <a:gd name="connsiteX26" fmla="*/ 0 w 5462810"/>
              <a:gd name="connsiteY26" fmla="*/ 293424 h 1760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462810" h="1760507" fill="none" extrusionOk="0">
                <a:moveTo>
                  <a:pt x="0" y="293424"/>
                </a:moveTo>
                <a:cubicBezTo>
                  <a:pt x="-18395" y="143793"/>
                  <a:pt x="108194" y="-2889"/>
                  <a:pt x="293424" y="0"/>
                </a:cubicBezTo>
                <a:cubicBezTo>
                  <a:pt x="491103" y="-40666"/>
                  <a:pt x="693670" y="34420"/>
                  <a:pt x="932717" y="0"/>
                </a:cubicBezTo>
                <a:cubicBezTo>
                  <a:pt x="1171764" y="-34420"/>
                  <a:pt x="1144611" y="30223"/>
                  <a:pt x="1328211" y="0"/>
                </a:cubicBezTo>
                <a:cubicBezTo>
                  <a:pt x="1511811" y="-30223"/>
                  <a:pt x="1616453" y="34616"/>
                  <a:pt x="1723706" y="0"/>
                </a:cubicBezTo>
                <a:cubicBezTo>
                  <a:pt x="1830960" y="-34616"/>
                  <a:pt x="2137324" y="21141"/>
                  <a:pt x="2362999" y="0"/>
                </a:cubicBezTo>
                <a:cubicBezTo>
                  <a:pt x="2588674" y="-21141"/>
                  <a:pt x="2754307" y="2796"/>
                  <a:pt x="2953532" y="0"/>
                </a:cubicBezTo>
                <a:cubicBezTo>
                  <a:pt x="3152757" y="-2796"/>
                  <a:pt x="3402627" y="73669"/>
                  <a:pt x="3592825" y="0"/>
                </a:cubicBezTo>
                <a:cubicBezTo>
                  <a:pt x="3783023" y="-73669"/>
                  <a:pt x="4009281" y="44213"/>
                  <a:pt x="4183358" y="0"/>
                </a:cubicBezTo>
                <a:cubicBezTo>
                  <a:pt x="4357435" y="-44213"/>
                  <a:pt x="4538568" y="45233"/>
                  <a:pt x="4676372" y="0"/>
                </a:cubicBezTo>
                <a:cubicBezTo>
                  <a:pt x="4814176" y="-45233"/>
                  <a:pt x="4961685" y="37610"/>
                  <a:pt x="5169386" y="0"/>
                </a:cubicBezTo>
                <a:cubicBezTo>
                  <a:pt x="5338546" y="-6268"/>
                  <a:pt x="5474015" y="127209"/>
                  <a:pt x="5462810" y="293424"/>
                </a:cubicBezTo>
                <a:cubicBezTo>
                  <a:pt x="5516611" y="478947"/>
                  <a:pt x="5437630" y="646461"/>
                  <a:pt x="5462810" y="868517"/>
                </a:cubicBezTo>
                <a:cubicBezTo>
                  <a:pt x="5487990" y="1090573"/>
                  <a:pt x="5393164" y="1341643"/>
                  <a:pt x="5462810" y="1467083"/>
                </a:cubicBezTo>
                <a:cubicBezTo>
                  <a:pt x="5435333" y="1656654"/>
                  <a:pt x="5335928" y="1732730"/>
                  <a:pt x="5169386" y="1760507"/>
                </a:cubicBezTo>
                <a:cubicBezTo>
                  <a:pt x="5006332" y="1814250"/>
                  <a:pt x="4758767" y="1750056"/>
                  <a:pt x="4578853" y="1760507"/>
                </a:cubicBezTo>
                <a:cubicBezTo>
                  <a:pt x="4398939" y="1770958"/>
                  <a:pt x="4283219" y="1699356"/>
                  <a:pt x="4037079" y="1760507"/>
                </a:cubicBezTo>
                <a:cubicBezTo>
                  <a:pt x="3790939" y="1821658"/>
                  <a:pt x="3650253" y="1696938"/>
                  <a:pt x="3495306" y="1760507"/>
                </a:cubicBezTo>
                <a:cubicBezTo>
                  <a:pt x="3340359" y="1824076"/>
                  <a:pt x="3217091" y="1760428"/>
                  <a:pt x="3099811" y="1760507"/>
                </a:cubicBezTo>
                <a:cubicBezTo>
                  <a:pt x="2982532" y="1760586"/>
                  <a:pt x="2613325" y="1733340"/>
                  <a:pt x="2460518" y="1760507"/>
                </a:cubicBezTo>
                <a:cubicBezTo>
                  <a:pt x="2307711" y="1787674"/>
                  <a:pt x="2074447" y="1728280"/>
                  <a:pt x="1869985" y="1760507"/>
                </a:cubicBezTo>
                <a:cubicBezTo>
                  <a:pt x="1665523" y="1792734"/>
                  <a:pt x="1587733" y="1755375"/>
                  <a:pt x="1376971" y="1760507"/>
                </a:cubicBezTo>
                <a:cubicBezTo>
                  <a:pt x="1166209" y="1765639"/>
                  <a:pt x="1011577" y="1725988"/>
                  <a:pt x="883957" y="1760507"/>
                </a:cubicBezTo>
                <a:cubicBezTo>
                  <a:pt x="756337" y="1795026"/>
                  <a:pt x="571743" y="1694799"/>
                  <a:pt x="293424" y="1760507"/>
                </a:cubicBezTo>
                <a:cubicBezTo>
                  <a:pt x="132194" y="1773767"/>
                  <a:pt x="-11809" y="1640090"/>
                  <a:pt x="0" y="1467083"/>
                </a:cubicBezTo>
                <a:cubicBezTo>
                  <a:pt x="-54276" y="1337330"/>
                  <a:pt x="1332" y="1112659"/>
                  <a:pt x="0" y="891990"/>
                </a:cubicBezTo>
                <a:cubicBezTo>
                  <a:pt x="-1332" y="671321"/>
                  <a:pt x="13441" y="429301"/>
                  <a:pt x="0" y="293424"/>
                </a:cubicBezTo>
                <a:close/>
              </a:path>
              <a:path w="5462810" h="1760507" stroke="0" extrusionOk="0">
                <a:moveTo>
                  <a:pt x="0" y="293424"/>
                </a:moveTo>
                <a:cubicBezTo>
                  <a:pt x="-5633" y="172427"/>
                  <a:pt x="162993" y="17715"/>
                  <a:pt x="293424" y="0"/>
                </a:cubicBezTo>
                <a:cubicBezTo>
                  <a:pt x="431642" y="-12345"/>
                  <a:pt x="551794" y="1076"/>
                  <a:pt x="688919" y="0"/>
                </a:cubicBezTo>
                <a:cubicBezTo>
                  <a:pt x="826044" y="-1076"/>
                  <a:pt x="1021872" y="45649"/>
                  <a:pt x="1133173" y="0"/>
                </a:cubicBezTo>
                <a:cubicBezTo>
                  <a:pt x="1244474" y="-45649"/>
                  <a:pt x="1352947" y="4470"/>
                  <a:pt x="1528668" y="0"/>
                </a:cubicBezTo>
                <a:cubicBezTo>
                  <a:pt x="1704390" y="-4470"/>
                  <a:pt x="1770738" y="34389"/>
                  <a:pt x="1924162" y="0"/>
                </a:cubicBezTo>
                <a:cubicBezTo>
                  <a:pt x="2077586" y="-34389"/>
                  <a:pt x="2289046" y="1390"/>
                  <a:pt x="2417176" y="0"/>
                </a:cubicBezTo>
                <a:cubicBezTo>
                  <a:pt x="2545306" y="-1390"/>
                  <a:pt x="2763262" y="22523"/>
                  <a:pt x="2910190" y="0"/>
                </a:cubicBezTo>
                <a:cubicBezTo>
                  <a:pt x="3057118" y="-22523"/>
                  <a:pt x="3223654" y="27303"/>
                  <a:pt x="3403204" y="0"/>
                </a:cubicBezTo>
                <a:cubicBezTo>
                  <a:pt x="3582754" y="-27303"/>
                  <a:pt x="3750428" y="30241"/>
                  <a:pt x="4042497" y="0"/>
                </a:cubicBezTo>
                <a:cubicBezTo>
                  <a:pt x="4334566" y="-30241"/>
                  <a:pt x="4553822" y="62891"/>
                  <a:pt x="4681790" y="0"/>
                </a:cubicBezTo>
                <a:cubicBezTo>
                  <a:pt x="4809758" y="-62891"/>
                  <a:pt x="5002571" y="54537"/>
                  <a:pt x="5169386" y="0"/>
                </a:cubicBezTo>
                <a:cubicBezTo>
                  <a:pt x="5298624" y="-32124"/>
                  <a:pt x="5472039" y="133972"/>
                  <a:pt x="5462810" y="293424"/>
                </a:cubicBezTo>
                <a:cubicBezTo>
                  <a:pt x="5509697" y="522984"/>
                  <a:pt x="5418075" y="578163"/>
                  <a:pt x="5462810" y="856780"/>
                </a:cubicBezTo>
                <a:cubicBezTo>
                  <a:pt x="5507545" y="1135397"/>
                  <a:pt x="5413714" y="1192916"/>
                  <a:pt x="5462810" y="1467083"/>
                </a:cubicBezTo>
                <a:cubicBezTo>
                  <a:pt x="5435546" y="1614683"/>
                  <a:pt x="5328820" y="1770049"/>
                  <a:pt x="5169386" y="1760507"/>
                </a:cubicBezTo>
                <a:cubicBezTo>
                  <a:pt x="5068980" y="1785347"/>
                  <a:pt x="4917938" y="1735794"/>
                  <a:pt x="4773891" y="1760507"/>
                </a:cubicBezTo>
                <a:cubicBezTo>
                  <a:pt x="4629845" y="1785220"/>
                  <a:pt x="4500142" y="1757928"/>
                  <a:pt x="4378397" y="1760507"/>
                </a:cubicBezTo>
                <a:cubicBezTo>
                  <a:pt x="4256652" y="1763086"/>
                  <a:pt x="4082484" y="1705431"/>
                  <a:pt x="3836623" y="1760507"/>
                </a:cubicBezTo>
                <a:cubicBezTo>
                  <a:pt x="3590762" y="1815583"/>
                  <a:pt x="3511616" y="1705808"/>
                  <a:pt x="3197330" y="1760507"/>
                </a:cubicBezTo>
                <a:cubicBezTo>
                  <a:pt x="2883044" y="1815206"/>
                  <a:pt x="2767970" y="1739061"/>
                  <a:pt x="2655557" y="1760507"/>
                </a:cubicBezTo>
                <a:cubicBezTo>
                  <a:pt x="2543144" y="1781953"/>
                  <a:pt x="2192570" y="1696529"/>
                  <a:pt x="2016264" y="1760507"/>
                </a:cubicBezTo>
                <a:cubicBezTo>
                  <a:pt x="1839958" y="1824485"/>
                  <a:pt x="1644074" y="1713190"/>
                  <a:pt x="1425731" y="1760507"/>
                </a:cubicBezTo>
                <a:cubicBezTo>
                  <a:pt x="1207388" y="1807824"/>
                  <a:pt x="1081969" y="1726763"/>
                  <a:pt x="835198" y="1760507"/>
                </a:cubicBezTo>
                <a:cubicBezTo>
                  <a:pt x="588427" y="1794251"/>
                  <a:pt x="412459" y="1702207"/>
                  <a:pt x="293424" y="1760507"/>
                </a:cubicBezTo>
                <a:cubicBezTo>
                  <a:pt x="126172" y="1748390"/>
                  <a:pt x="43548" y="1623947"/>
                  <a:pt x="0" y="1467083"/>
                </a:cubicBezTo>
                <a:cubicBezTo>
                  <a:pt x="-21997" y="1205344"/>
                  <a:pt x="33392" y="1070681"/>
                  <a:pt x="0" y="915463"/>
                </a:cubicBezTo>
                <a:cubicBezTo>
                  <a:pt x="-33392" y="760245"/>
                  <a:pt x="39618" y="434670"/>
                  <a:pt x="0" y="293424"/>
                </a:cubicBezTo>
                <a:close/>
              </a:path>
            </a:pathLst>
          </a:custGeom>
          <a:solidFill>
            <a:srgbClr val="00B050"/>
          </a:solidFill>
          <a:ln w="57150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258093676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vert="horz" lIns="91440" tIns="45720" rIns="91440" bIns="45720" rtlCol="0" anchor="t">
            <a:noAutofit/>
          </a:bodyPr>
          <a:lstStyle/>
          <a:p>
            <a:pPr algn="ctr">
              <a:lnSpc>
                <a:spcPct val="120000"/>
              </a:lnSpc>
            </a:pPr>
            <a:r>
              <a:rPr lang="nl-NL" sz="240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Nêu tình huống trong mỗi hình.</a:t>
            </a:r>
            <a:endParaRPr lang="en-US" sz="240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nl-NL" sz="240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Trong tình huống đó có thể xảy ra nguy hiểm gì?</a:t>
            </a:r>
            <a:endParaRPr lang="en-US" sz="240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2400">
              <a:solidFill>
                <a:schemeClr val="bg1">
                  <a:alpha val="80000"/>
                </a:schemeClr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!!dot graphic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22" name="!!Straight Connector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>
            <a:extLst>
              <a:ext uri="{FF2B5EF4-FFF2-40B4-BE49-F238E27FC236}">
                <a16:creationId xmlns:a16="http://schemas.microsoft.com/office/drawing/2014/main" id="{DC96075C-CCAF-C8A9-535A-DA333049D7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327919" y="3215812"/>
            <a:ext cx="3659162" cy="26716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7FB17DD-7028-AE80-8988-CAF57C6E05ED}"/>
              </a:ext>
            </a:extLst>
          </p:cNvPr>
          <p:cNvSpPr txBox="1"/>
          <p:nvPr/>
        </p:nvSpPr>
        <p:spPr>
          <a:xfrm>
            <a:off x="7699549" y="4037032"/>
            <a:ext cx="279302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i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Thảo luận </a:t>
            </a:r>
          </a:p>
          <a:p>
            <a:pPr algn="ctr"/>
            <a:r>
              <a:rPr lang="en-US" sz="4000" i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endParaRPr lang="en-US" sz="400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98B2886-42AF-4E65-90FB-27BEBDD3CB49}"/>
              </a:ext>
            </a:extLst>
          </p:cNvPr>
          <p:cNvSpPr/>
          <p:nvPr/>
        </p:nvSpPr>
        <p:spPr>
          <a:xfrm>
            <a:off x="87923" y="0"/>
            <a:ext cx="12052086" cy="6808177"/>
          </a:xfrm>
          <a:prstGeom prst="rect">
            <a:avLst/>
          </a:prstGeom>
          <a:noFill/>
          <a:ln w="76200">
            <a:solidFill>
              <a:srgbClr val="00B050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1524418075">
                  <a:custGeom>
                    <a:avLst/>
                    <a:gdLst>
                      <a:gd name="connsiteX0" fmla="*/ 0 w 12088017"/>
                      <a:gd name="connsiteY0" fmla="*/ 0 h 6758354"/>
                      <a:gd name="connsiteX1" fmla="*/ 550676 w 12088017"/>
                      <a:gd name="connsiteY1" fmla="*/ 0 h 6758354"/>
                      <a:gd name="connsiteX2" fmla="*/ 1463993 w 12088017"/>
                      <a:gd name="connsiteY2" fmla="*/ 0 h 6758354"/>
                      <a:gd name="connsiteX3" fmla="*/ 2014670 w 12088017"/>
                      <a:gd name="connsiteY3" fmla="*/ 0 h 6758354"/>
                      <a:gd name="connsiteX4" fmla="*/ 2927986 w 12088017"/>
                      <a:gd name="connsiteY4" fmla="*/ 0 h 6758354"/>
                      <a:gd name="connsiteX5" fmla="*/ 3841303 w 12088017"/>
                      <a:gd name="connsiteY5" fmla="*/ 0 h 6758354"/>
                      <a:gd name="connsiteX6" fmla="*/ 4391980 w 12088017"/>
                      <a:gd name="connsiteY6" fmla="*/ 0 h 6758354"/>
                      <a:gd name="connsiteX7" fmla="*/ 5305296 w 12088017"/>
                      <a:gd name="connsiteY7" fmla="*/ 0 h 6758354"/>
                      <a:gd name="connsiteX8" fmla="*/ 5855973 w 12088017"/>
                      <a:gd name="connsiteY8" fmla="*/ 0 h 6758354"/>
                      <a:gd name="connsiteX9" fmla="*/ 6285769 w 12088017"/>
                      <a:gd name="connsiteY9" fmla="*/ 0 h 6758354"/>
                      <a:gd name="connsiteX10" fmla="*/ 6957325 w 12088017"/>
                      <a:gd name="connsiteY10" fmla="*/ 0 h 6758354"/>
                      <a:gd name="connsiteX11" fmla="*/ 7387122 w 12088017"/>
                      <a:gd name="connsiteY11" fmla="*/ 0 h 6758354"/>
                      <a:gd name="connsiteX12" fmla="*/ 8058678 w 12088017"/>
                      <a:gd name="connsiteY12" fmla="*/ 0 h 6758354"/>
                      <a:gd name="connsiteX13" fmla="*/ 8609354 w 12088017"/>
                      <a:gd name="connsiteY13" fmla="*/ 0 h 6758354"/>
                      <a:gd name="connsiteX14" fmla="*/ 9160031 w 12088017"/>
                      <a:gd name="connsiteY14" fmla="*/ 0 h 6758354"/>
                      <a:gd name="connsiteX15" fmla="*/ 9952467 w 12088017"/>
                      <a:gd name="connsiteY15" fmla="*/ 0 h 6758354"/>
                      <a:gd name="connsiteX16" fmla="*/ 10261383 w 12088017"/>
                      <a:gd name="connsiteY16" fmla="*/ 0 h 6758354"/>
                      <a:gd name="connsiteX17" fmla="*/ 10932940 w 12088017"/>
                      <a:gd name="connsiteY17" fmla="*/ 0 h 6758354"/>
                      <a:gd name="connsiteX18" fmla="*/ 11241856 w 12088017"/>
                      <a:gd name="connsiteY18" fmla="*/ 0 h 6758354"/>
                      <a:gd name="connsiteX19" fmla="*/ 12088017 w 12088017"/>
                      <a:gd name="connsiteY19" fmla="*/ 0 h 6758354"/>
                      <a:gd name="connsiteX20" fmla="*/ 12088017 w 12088017"/>
                      <a:gd name="connsiteY20" fmla="*/ 608252 h 6758354"/>
                      <a:gd name="connsiteX21" fmla="*/ 12088017 w 12088017"/>
                      <a:gd name="connsiteY21" fmla="*/ 1284087 h 6758354"/>
                      <a:gd name="connsiteX22" fmla="*/ 12088017 w 12088017"/>
                      <a:gd name="connsiteY22" fmla="*/ 2095090 h 6758354"/>
                      <a:gd name="connsiteX23" fmla="*/ 12088017 w 12088017"/>
                      <a:gd name="connsiteY23" fmla="*/ 2906092 h 6758354"/>
                      <a:gd name="connsiteX24" fmla="*/ 12088017 w 12088017"/>
                      <a:gd name="connsiteY24" fmla="*/ 3514344 h 6758354"/>
                      <a:gd name="connsiteX25" fmla="*/ 12088017 w 12088017"/>
                      <a:gd name="connsiteY25" fmla="*/ 4055012 h 6758354"/>
                      <a:gd name="connsiteX26" fmla="*/ 12088017 w 12088017"/>
                      <a:gd name="connsiteY26" fmla="*/ 4663264 h 6758354"/>
                      <a:gd name="connsiteX27" fmla="*/ 12088017 w 12088017"/>
                      <a:gd name="connsiteY27" fmla="*/ 5203933 h 6758354"/>
                      <a:gd name="connsiteX28" fmla="*/ 12088017 w 12088017"/>
                      <a:gd name="connsiteY28" fmla="*/ 5812184 h 6758354"/>
                      <a:gd name="connsiteX29" fmla="*/ 12088017 w 12088017"/>
                      <a:gd name="connsiteY29" fmla="*/ 6758354 h 6758354"/>
                      <a:gd name="connsiteX30" fmla="*/ 11416461 w 12088017"/>
                      <a:gd name="connsiteY30" fmla="*/ 6758354 h 6758354"/>
                      <a:gd name="connsiteX31" fmla="*/ 10986664 w 12088017"/>
                      <a:gd name="connsiteY31" fmla="*/ 6758354 h 6758354"/>
                      <a:gd name="connsiteX32" fmla="*/ 10315108 w 12088017"/>
                      <a:gd name="connsiteY32" fmla="*/ 6758354 h 6758354"/>
                      <a:gd name="connsiteX33" fmla="*/ 9764432 w 12088017"/>
                      <a:gd name="connsiteY33" fmla="*/ 6758354 h 6758354"/>
                      <a:gd name="connsiteX34" fmla="*/ 9092875 w 12088017"/>
                      <a:gd name="connsiteY34" fmla="*/ 6758354 h 6758354"/>
                      <a:gd name="connsiteX35" fmla="*/ 8663079 w 12088017"/>
                      <a:gd name="connsiteY35" fmla="*/ 6758354 h 6758354"/>
                      <a:gd name="connsiteX36" fmla="*/ 8233283 w 12088017"/>
                      <a:gd name="connsiteY36" fmla="*/ 6758354 h 6758354"/>
                      <a:gd name="connsiteX37" fmla="*/ 7924367 w 12088017"/>
                      <a:gd name="connsiteY37" fmla="*/ 6758354 h 6758354"/>
                      <a:gd name="connsiteX38" fmla="*/ 7615451 w 12088017"/>
                      <a:gd name="connsiteY38" fmla="*/ 6758354 h 6758354"/>
                      <a:gd name="connsiteX39" fmla="*/ 6702134 w 12088017"/>
                      <a:gd name="connsiteY39" fmla="*/ 6758354 h 6758354"/>
                      <a:gd name="connsiteX40" fmla="*/ 6393218 w 12088017"/>
                      <a:gd name="connsiteY40" fmla="*/ 6758354 h 6758354"/>
                      <a:gd name="connsiteX41" fmla="*/ 5479901 w 12088017"/>
                      <a:gd name="connsiteY41" fmla="*/ 6758354 h 6758354"/>
                      <a:gd name="connsiteX42" fmla="*/ 4929225 w 12088017"/>
                      <a:gd name="connsiteY42" fmla="*/ 6758354 h 6758354"/>
                      <a:gd name="connsiteX43" fmla="*/ 4378548 w 12088017"/>
                      <a:gd name="connsiteY43" fmla="*/ 6758354 h 6758354"/>
                      <a:gd name="connsiteX44" fmla="*/ 3465232 w 12088017"/>
                      <a:gd name="connsiteY44" fmla="*/ 6758354 h 6758354"/>
                      <a:gd name="connsiteX45" fmla="*/ 3156316 w 12088017"/>
                      <a:gd name="connsiteY45" fmla="*/ 6758354 h 6758354"/>
                      <a:gd name="connsiteX46" fmla="*/ 2726519 w 12088017"/>
                      <a:gd name="connsiteY46" fmla="*/ 6758354 h 6758354"/>
                      <a:gd name="connsiteX47" fmla="*/ 2417603 w 12088017"/>
                      <a:gd name="connsiteY47" fmla="*/ 6758354 h 6758354"/>
                      <a:gd name="connsiteX48" fmla="*/ 1504287 w 12088017"/>
                      <a:gd name="connsiteY48" fmla="*/ 6758354 h 6758354"/>
                      <a:gd name="connsiteX49" fmla="*/ 832730 w 12088017"/>
                      <a:gd name="connsiteY49" fmla="*/ 6758354 h 6758354"/>
                      <a:gd name="connsiteX50" fmla="*/ 0 w 12088017"/>
                      <a:gd name="connsiteY50" fmla="*/ 6758354 h 6758354"/>
                      <a:gd name="connsiteX51" fmla="*/ 0 w 12088017"/>
                      <a:gd name="connsiteY51" fmla="*/ 5947352 h 6758354"/>
                      <a:gd name="connsiteX52" fmla="*/ 0 w 12088017"/>
                      <a:gd name="connsiteY52" fmla="*/ 5203933 h 6758354"/>
                      <a:gd name="connsiteX53" fmla="*/ 0 w 12088017"/>
                      <a:gd name="connsiteY53" fmla="*/ 4663264 h 6758354"/>
                      <a:gd name="connsiteX54" fmla="*/ 0 w 12088017"/>
                      <a:gd name="connsiteY54" fmla="*/ 4190179 h 6758354"/>
                      <a:gd name="connsiteX55" fmla="*/ 0 w 12088017"/>
                      <a:gd name="connsiteY55" fmla="*/ 3514344 h 6758354"/>
                      <a:gd name="connsiteX56" fmla="*/ 0 w 12088017"/>
                      <a:gd name="connsiteY56" fmla="*/ 2838509 h 6758354"/>
                      <a:gd name="connsiteX57" fmla="*/ 0 w 12088017"/>
                      <a:gd name="connsiteY57" fmla="*/ 2365424 h 6758354"/>
                      <a:gd name="connsiteX58" fmla="*/ 0 w 12088017"/>
                      <a:gd name="connsiteY58" fmla="*/ 1824756 h 6758354"/>
                      <a:gd name="connsiteX59" fmla="*/ 0 w 12088017"/>
                      <a:gd name="connsiteY59" fmla="*/ 1284087 h 6758354"/>
                      <a:gd name="connsiteX60" fmla="*/ 0 w 12088017"/>
                      <a:gd name="connsiteY60" fmla="*/ 743419 h 6758354"/>
                      <a:gd name="connsiteX61" fmla="*/ 0 w 12088017"/>
                      <a:gd name="connsiteY61" fmla="*/ 0 h 67583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</a:cxnLst>
                    <a:rect l="l" t="t" r="r" b="b"/>
                    <a:pathLst>
                      <a:path w="12088017" h="6758354" fill="none" extrusionOk="0">
                        <a:moveTo>
                          <a:pt x="0" y="0"/>
                        </a:moveTo>
                        <a:cubicBezTo>
                          <a:pt x="137704" y="8130"/>
                          <a:pt x="363096" y="-9164"/>
                          <a:pt x="550676" y="0"/>
                        </a:cubicBezTo>
                        <a:cubicBezTo>
                          <a:pt x="738256" y="9164"/>
                          <a:pt x="1172969" y="-45151"/>
                          <a:pt x="1463993" y="0"/>
                        </a:cubicBezTo>
                        <a:cubicBezTo>
                          <a:pt x="1755017" y="45151"/>
                          <a:pt x="1868200" y="-5871"/>
                          <a:pt x="2014670" y="0"/>
                        </a:cubicBezTo>
                        <a:cubicBezTo>
                          <a:pt x="2161140" y="5871"/>
                          <a:pt x="2695135" y="2457"/>
                          <a:pt x="2927986" y="0"/>
                        </a:cubicBezTo>
                        <a:cubicBezTo>
                          <a:pt x="3160837" y="-2457"/>
                          <a:pt x="3574605" y="4396"/>
                          <a:pt x="3841303" y="0"/>
                        </a:cubicBezTo>
                        <a:cubicBezTo>
                          <a:pt x="4108001" y="-4396"/>
                          <a:pt x="4205435" y="-6287"/>
                          <a:pt x="4391980" y="0"/>
                        </a:cubicBezTo>
                        <a:cubicBezTo>
                          <a:pt x="4578525" y="6287"/>
                          <a:pt x="4852628" y="-15135"/>
                          <a:pt x="5305296" y="0"/>
                        </a:cubicBezTo>
                        <a:cubicBezTo>
                          <a:pt x="5757964" y="15135"/>
                          <a:pt x="5644590" y="13227"/>
                          <a:pt x="5855973" y="0"/>
                        </a:cubicBezTo>
                        <a:cubicBezTo>
                          <a:pt x="6067356" y="-13227"/>
                          <a:pt x="6073095" y="-7221"/>
                          <a:pt x="6285769" y="0"/>
                        </a:cubicBezTo>
                        <a:cubicBezTo>
                          <a:pt x="6498443" y="7221"/>
                          <a:pt x="6810075" y="19071"/>
                          <a:pt x="6957325" y="0"/>
                        </a:cubicBezTo>
                        <a:cubicBezTo>
                          <a:pt x="7104575" y="-19071"/>
                          <a:pt x="7278728" y="-9015"/>
                          <a:pt x="7387122" y="0"/>
                        </a:cubicBezTo>
                        <a:cubicBezTo>
                          <a:pt x="7495516" y="9015"/>
                          <a:pt x="7835808" y="25244"/>
                          <a:pt x="8058678" y="0"/>
                        </a:cubicBezTo>
                        <a:cubicBezTo>
                          <a:pt x="8281548" y="-25244"/>
                          <a:pt x="8394107" y="18508"/>
                          <a:pt x="8609354" y="0"/>
                        </a:cubicBezTo>
                        <a:cubicBezTo>
                          <a:pt x="8824601" y="-18508"/>
                          <a:pt x="9026943" y="22504"/>
                          <a:pt x="9160031" y="0"/>
                        </a:cubicBezTo>
                        <a:cubicBezTo>
                          <a:pt x="9293119" y="-22504"/>
                          <a:pt x="9632750" y="32443"/>
                          <a:pt x="9952467" y="0"/>
                        </a:cubicBezTo>
                        <a:cubicBezTo>
                          <a:pt x="10272184" y="-32443"/>
                          <a:pt x="10156022" y="14988"/>
                          <a:pt x="10261383" y="0"/>
                        </a:cubicBezTo>
                        <a:cubicBezTo>
                          <a:pt x="10366744" y="-14988"/>
                          <a:pt x="10609339" y="1053"/>
                          <a:pt x="10932940" y="0"/>
                        </a:cubicBezTo>
                        <a:cubicBezTo>
                          <a:pt x="11256541" y="-1053"/>
                          <a:pt x="11148227" y="-14396"/>
                          <a:pt x="11241856" y="0"/>
                        </a:cubicBezTo>
                        <a:cubicBezTo>
                          <a:pt x="11335485" y="14396"/>
                          <a:pt x="11699534" y="-30077"/>
                          <a:pt x="12088017" y="0"/>
                        </a:cubicBezTo>
                        <a:cubicBezTo>
                          <a:pt x="12097611" y="125082"/>
                          <a:pt x="12089512" y="330523"/>
                          <a:pt x="12088017" y="608252"/>
                        </a:cubicBezTo>
                        <a:cubicBezTo>
                          <a:pt x="12086522" y="885981"/>
                          <a:pt x="12089941" y="1112661"/>
                          <a:pt x="12088017" y="1284087"/>
                        </a:cubicBezTo>
                        <a:cubicBezTo>
                          <a:pt x="12086093" y="1455513"/>
                          <a:pt x="12070848" y="1908733"/>
                          <a:pt x="12088017" y="2095090"/>
                        </a:cubicBezTo>
                        <a:cubicBezTo>
                          <a:pt x="12105186" y="2281447"/>
                          <a:pt x="12100626" y="2532167"/>
                          <a:pt x="12088017" y="2906092"/>
                        </a:cubicBezTo>
                        <a:cubicBezTo>
                          <a:pt x="12075408" y="3280017"/>
                          <a:pt x="12065288" y="3251010"/>
                          <a:pt x="12088017" y="3514344"/>
                        </a:cubicBezTo>
                        <a:cubicBezTo>
                          <a:pt x="12110746" y="3777678"/>
                          <a:pt x="12093745" y="3882104"/>
                          <a:pt x="12088017" y="4055012"/>
                        </a:cubicBezTo>
                        <a:cubicBezTo>
                          <a:pt x="12082289" y="4227920"/>
                          <a:pt x="12110174" y="4480948"/>
                          <a:pt x="12088017" y="4663264"/>
                        </a:cubicBezTo>
                        <a:cubicBezTo>
                          <a:pt x="12065860" y="4845580"/>
                          <a:pt x="12112584" y="5086744"/>
                          <a:pt x="12088017" y="5203933"/>
                        </a:cubicBezTo>
                        <a:cubicBezTo>
                          <a:pt x="12063450" y="5321122"/>
                          <a:pt x="12091011" y="5615839"/>
                          <a:pt x="12088017" y="5812184"/>
                        </a:cubicBezTo>
                        <a:cubicBezTo>
                          <a:pt x="12085023" y="6008529"/>
                          <a:pt x="12112148" y="6309969"/>
                          <a:pt x="12088017" y="6758354"/>
                        </a:cubicBezTo>
                        <a:cubicBezTo>
                          <a:pt x="11839344" y="6768865"/>
                          <a:pt x="11603526" y="6781858"/>
                          <a:pt x="11416461" y="6758354"/>
                        </a:cubicBezTo>
                        <a:cubicBezTo>
                          <a:pt x="11229396" y="6734850"/>
                          <a:pt x="11095432" y="6751349"/>
                          <a:pt x="10986664" y="6758354"/>
                        </a:cubicBezTo>
                        <a:cubicBezTo>
                          <a:pt x="10877896" y="6765359"/>
                          <a:pt x="10594262" y="6761944"/>
                          <a:pt x="10315108" y="6758354"/>
                        </a:cubicBezTo>
                        <a:cubicBezTo>
                          <a:pt x="10035954" y="6754764"/>
                          <a:pt x="9881095" y="6747273"/>
                          <a:pt x="9764432" y="6758354"/>
                        </a:cubicBezTo>
                        <a:cubicBezTo>
                          <a:pt x="9647769" y="6769435"/>
                          <a:pt x="9274269" y="6760780"/>
                          <a:pt x="9092875" y="6758354"/>
                        </a:cubicBezTo>
                        <a:cubicBezTo>
                          <a:pt x="8911481" y="6755928"/>
                          <a:pt x="8839833" y="6749690"/>
                          <a:pt x="8663079" y="6758354"/>
                        </a:cubicBezTo>
                        <a:cubicBezTo>
                          <a:pt x="8486325" y="6767018"/>
                          <a:pt x="8421203" y="6761844"/>
                          <a:pt x="8233283" y="6758354"/>
                        </a:cubicBezTo>
                        <a:cubicBezTo>
                          <a:pt x="8045363" y="6754864"/>
                          <a:pt x="8073453" y="6751276"/>
                          <a:pt x="7924367" y="6758354"/>
                        </a:cubicBezTo>
                        <a:cubicBezTo>
                          <a:pt x="7775281" y="6765432"/>
                          <a:pt x="7731128" y="6769229"/>
                          <a:pt x="7615451" y="6758354"/>
                        </a:cubicBezTo>
                        <a:cubicBezTo>
                          <a:pt x="7499774" y="6747479"/>
                          <a:pt x="6939341" y="6746770"/>
                          <a:pt x="6702134" y="6758354"/>
                        </a:cubicBezTo>
                        <a:cubicBezTo>
                          <a:pt x="6464927" y="6769938"/>
                          <a:pt x="6461108" y="6770324"/>
                          <a:pt x="6393218" y="6758354"/>
                        </a:cubicBezTo>
                        <a:cubicBezTo>
                          <a:pt x="6325328" y="6746384"/>
                          <a:pt x="5888261" y="6749286"/>
                          <a:pt x="5479901" y="6758354"/>
                        </a:cubicBezTo>
                        <a:cubicBezTo>
                          <a:pt x="5071541" y="6767422"/>
                          <a:pt x="5124530" y="6761171"/>
                          <a:pt x="4929225" y="6758354"/>
                        </a:cubicBezTo>
                        <a:cubicBezTo>
                          <a:pt x="4733920" y="6755537"/>
                          <a:pt x="4636658" y="6747759"/>
                          <a:pt x="4378548" y="6758354"/>
                        </a:cubicBezTo>
                        <a:cubicBezTo>
                          <a:pt x="4120438" y="6768949"/>
                          <a:pt x="3862570" y="6720075"/>
                          <a:pt x="3465232" y="6758354"/>
                        </a:cubicBezTo>
                        <a:cubicBezTo>
                          <a:pt x="3067894" y="6796633"/>
                          <a:pt x="3234596" y="6747733"/>
                          <a:pt x="3156316" y="6758354"/>
                        </a:cubicBezTo>
                        <a:cubicBezTo>
                          <a:pt x="3078036" y="6768975"/>
                          <a:pt x="2931279" y="6747959"/>
                          <a:pt x="2726519" y="6758354"/>
                        </a:cubicBezTo>
                        <a:cubicBezTo>
                          <a:pt x="2521759" y="6768749"/>
                          <a:pt x="2518390" y="6768068"/>
                          <a:pt x="2417603" y="6758354"/>
                        </a:cubicBezTo>
                        <a:cubicBezTo>
                          <a:pt x="2316816" y="6748640"/>
                          <a:pt x="1917458" y="6770970"/>
                          <a:pt x="1504287" y="6758354"/>
                        </a:cubicBezTo>
                        <a:cubicBezTo>
                          <a:pt x="1091116" y="6745738"/>
                          <a:pt x="991000" y="6770566"/>
                          <a:pt x="832730" y="6758354"/>
                        </a:cubicBezTo>
                        <a:cubicBezTo>
                          <a:pt x="674460" y="6746142"/>
                          <a:pt x="342354" y="6788735"/>
                          <a:pt x="0" y="6758354"/>
                        </a:cubicBezTo>
                        <a:cubicBezTo>
                          <a:pt x="29838" y="6363692"/>
                          <a:pt x="26252" y="6188321"/>
                          <a:pt x="0" y="5947352"/>
                        </a:cubicBezTo>
                        <a:cubicBezTo>
                          <a:pt x="-26252" y="5706383"/>
                          <a:pt x="2118" y="5354315"/>
                          <a:pt x="0" y="5203933"/>
                        </a:cubicBezTo>
                        <a:cubicBezTo>
                          <a:pt x="-2118" y="5053551"/>
                          <a:pt x="24215" y="4851207"/>
                          <a:pt x="0" y="4663264"/>
                        </a:cubicBezTo>
                        <a:cubicBezTo>
                          <a:pt x="-24215" y="4475321"/>
                          <a:pt x="22784" y="4336236"/>
                          <a:pt x="0" y="4190179"/>
                        </a:cubicBezTo>
                        <a:cubicBezTo>
                          <a:pt x="-22784" y="4044123"/>
                          <a:pt x="-1496" y="3821766"/>
                          <a:pt x="0" y="3514344"/>
                        </a:cubicBezTo>
                        <a:cubicBezTo>
                          <a:pt x="1496" y="3206923"/>
                          <a:pt x="5306" y="3153037"/>
                          <a:pt x="0" y="2838509"/>
                        </a:cubicBezTo>
                        <a:cubicBezTo>
                          <a:pt x="-5306" y="2523981"/>
                          <a:pt x="17050" y="2581697"/>
                          <a:pt x="0" y="2365424"/>
                        </a:cubicBezTo>
                        <a:cubicBezTo>
                          <a:pt x="-17050" y="2149152"/>
                          <a:pt x="7661" y="2051725"/>
                          <a:pt x="0" y="1824756"/>
                        </a:cubicBezTo>
                        <a:cubicBezTo>
                          <a:pt x="-7661" y="1597787"/>
                          <a:pt x="-4925" y="1506888"/>
                          <a:pt x="0" y="1284087"/>
                        </a:cubicBezTo>
                        <a:cubicBezTo>
                          <a:pt x="4925" y="1061286"/>
                          <a:pt x="17684" y="886015"/>
                          <a:pt x="0" y="743419"/>
                        </a:cubicBezTo>
                        <a:cubicBezTo>
                          <a:pt x="-17684" y="600823"/>
                          <a:pt x="14289" y="289707"/>
                          <a:pt x="0" y="0"/>
                        </a:cubicBezTo>
                        <a:close/>
                      </a:path>
                      <a:path w="12088017" h="6758354" stroke="0" extrusionOk="0">
                        <a:moveTo>
                          <a:pt x="0" y="0"/>
                        </a:moveTo>
                        <a:cubicBezTo>
                          <a:pt x="357364" y="-14099"/>
                          <a:pt x="472210" y="-42532"/>
                          <a:pt x="913317" y="0"/>
                        </a:cubicBezTo>
                        <a:cubicBezTo>
                          <a:pt x="1354424" y="42532"/>
                          <a:pt x="1174828" y="15516"/>
                          <a:pt x="1343113" y="0"/>
                        </a:cubicBezTo>
                        <a:cubicBezTo>
                          <a:pt x="1511398" y="-15516"/>
                          <a:pt x="1544162" y="-7230"/>
                          <a:pt x="1652029" y="0"/>
                        </a:cubicBezTo>
                        <a:cubicBezTo>
                          <a:pt x="1759896" y="7230"/>
                          <a:pt x="2137080" y="2858"/>
                          <a:pt x="2323585" y="0"/>
                        </a:cubicBezTo>
                        <a:cubicBezTo>
                          <a:pt x="2510090" y="-2858"/>
                          <a:pt x="2607485" y="9861"/>
                          <a:pt x="2753382" y="0"/>
                        </a:cubicBezTo>
                        <a:cubicBezTo>
                          <a:pt x="2899279" y="-9861"/>
                          <a:pt x="2926945" y="9989"/>
                          <a:pt x="3062298" y="0"/>
                        </a:cubicBezTo>
                        <a:cubicBezTo>
                          <a:pt x="3197651" y="-9989"/>
                          <a:pt x="3223349" y="3893"/>
                          <a:pt x="3371214" y="0"/>
                        </a:cubicBezTo>
                        <a:cubicBezTo>
                          <a:pt x="3519079" y="-3893"/>
                          <a:pt x="3600157" y="-2013"/>
                          <a:pt x="3680130" y="0"/>
                        </a:cubicBezTo>
                        <a:cubicBezTo>
                          <a:pt x="3760103" y="2013"/>
                          <a:pt x="4198954" y="-40366"/>
                          <a:pt x="4593446" y="0"/>
                        </a:cubicBezTo>
                        <a:cubicBezTo>
                          <a:pt x="4987938" y="40366"/>
                          <a:pt x="4942066" y="6070"/>
                          <a:pt x="5144123" y="0"/>
                        </a:cubicBezTo>
                        <a:cubicBezTo>
                          <a:pt x="5346180" y="-6070"/>
                          <a:pt x="5320619" y="9678"/>
                          <a:pt x="5453039" y="0"/>
                        </a:cubicBezTo>
                        <a:cubicBezTo>
                          <a:pt x="5585459" y="-9678"/>
                          <a:pt x="5656782" y="9482"/>
                          <a:pt x="5761955" y="0"/>
                        </a:cubicBezTo>
                        <a:cubicBezTo>
                          <a:pt x="5867128" y="-9482"/>
                          <a:pt x="6157277" y="23784"/>
                          <a:pt x="6312631" y="0"/>
                        </a:cubicBezTo>
                        <a:cubicBezTo>
                          <a:pt x="6467985" y="-23784"/>
                          <a:pt x="6993996" y="38627"/>
                          <a:pt x="7225948" y="0"/>
                        </a:cubicBezTo>
                        <a:cubicBezTo>
                          <a:pt x="7457900" y="-38627"/>
                          <a:pt x="7449102" y="5837"/>
                          <a:pt x="7534864" y="0"/>
                        </a:cubicBezTo>
                        <a:cubicBezTo>
                          <a:pt x="7620626" y="-5837"/>
                          <a:pt x="7785869" y="-18216"/>
                          <a:pt x="7964660" y="0"/>
                        </a:cubicBezTo>
                        <a:cubicBezTo>
                          <a:pt x="8143451" y="18216"/>
                          <a:pt x="8291727" y="-15420"/>
                          <a:pt x="8515336" y="0"/>
                        </a:cubicBezTo>
                        <a:cubicBezTo>
                          <a:pt x="8738945" y="15420"/>
                          <a:pt x="8927978" y="-15993"/>
                          <a:pt x="9307773" y="0"/>
                        </a:cubicBezTo>
                        <a:cubicBezTo>
                          <a:pt x="9687568" y="15993"/>
                          <a:pt x="9779695" y="-1216"/>
                          <a:pt x="10100210" y="0"/>
                        </a:cubicBezTo>
                        <a:cubicBezTo>
                          <a:pt x="10420725" y="1216"/>
                          <a:pt x="10315421" y="-11109"/>
                          <a:pt x="10530006" y="0"/>
                        </a:cubicBezTo>
                        <a:cubicBezTo>
                          <a:pt x="10744591" y="11109"/>
                          <a:pt x="10877171" y="-6922"/>
                          <a:pt x="11080682" y="0"/>
                        </a:cubicBezTo>
                        <a:cubicBezTo>
                          <a:pt x="11284193" y="6922"/>
                          <a:pt x="11300831" y="6962"/>
                          <a:pt x="11510478" y="0"/>
                        </a:cubicBezTo>
                        <a:cubicBezTo>
                          <a:pt x="11720125" y="-6962"/>
                          <a:pt x="11923352" y="-16988"/>
                          <a:pt x="12088017" y="0"/>
                        </a:cubicBezTo>
                        <a:cubicBezTo>
                          <a:pt x="12096338" y="166335"/>
                          <a:pt x="12077440" y="523295"/>
                          <a:pt x="12088017" y="675835"/>
                        </a:cubicBezTo>
                        <a:cubicBezTo>
                          <a:pt x="12098594" y="828375"/>
                          <a:pt x="12079469" y="1121398"/>
                          <a:pt x="12088017" y="1284087"/>
                        </a:cubicBezTo>
                        <a:cubicBezTo>
                          <a:pt x="12096565" y="1446776"/>
                          <a:pt x="12113203" y="1628922"/>
                          <a:pt x="12088017" y="1824756"/>
                        </a:cubicBezTo>
                        <a:cubicBezTo>
                          <a:pt x="12062831" y="2020590"/>
                          <a:pt x="12055052" y="2301735"/>
                          <a:pt x="12088017" y="2568175"/>
                        </a:cubicBezTo>
                        <a:cubicBezTo>
                          <a:pt x="12120982" y="2834615"/>
                          <a:pt x="12107710" y="3140667"/>
                          <a:pt x="12088017" y="3311593"/>
                        </a:cubicBezTo>
                        <a:cubicBezTo>
                          <a:pt x="12068324" y="3482519"/>
                          <a:pt x="12055294" y="3733024"/>
                          <a:pt x="12088017" y="4122596"/>
                        </a:cubicBezTo>
                        <a:cubicBezTo>
                          <a:pt x="12120740" y="4512168"/>
                          <a:pt x="12090614" y="4427642"/>
                          <a:pt x="12088017" y="4663264"/>
                        </a:cubicBezTo>
                        <a:cubicBezTo>
                          <a:pt x="12085420" y="4898886"/>
                          <a:pt x="12093846" y="4942479"/>
                          <a:pt x="12088017" y="5203933"/>
                        </a:cubicBezTo>
                        <a:cubicBezTo>
                          <a:pt x="12082188" y="5465387"/>
                          <a:pt x="12111095" y="5582024"/>
                          <a:pt x="12088017" y="5744601"/>
                        </a:cubicBezTo>
                        <a:cubicBezTo>
                          <a:pt x="12064939" y="5907178"/>
                          <a:pt x="12127747" y="6490945"/>
                          <a:pt x="12088017" y="6758354"/>
                        </a:cubicBezTo>
                        <a:cubicBezTo>
                          <a:pt x="11996031" y="6744737"/>
                          <a:pt x="11850994" y="6772374"/>
                          <a:pt x="11779101" y="6758354"/>
                        </a:cubicBezTo>
                        <a:cubicBezTo>
                          <a:pt x="11707208" y="6744334"/>
                          <a:pt x="11281829" y="6784217"/>
                          <a:pt x="10865784" y="6758354"/>
                        </a:cubicBezTo>
                        <a:cubicBezTo>
                          <a:pt x="10449739" y="6732491"/>
                          <a:pt x="10364148" y="6714050"/>
                          <a:pt x="9952467" y="6758354"/>
                        </a:cubicBezTo>
                        <a:cubicBezTo>
                          <a:pt x="9540786" y="6802658"/>
                          <a:pt x="9511141" y="6770434"/>
                          <a:pt x="9160031" y="6758354"/>
                        </a:cubicBezTo>
                        <a:cubicBezTo>
                          <a:pt x="8808921" y="6746274"/>
                          <a:pt x="8941373" y="6737828"/>
                          <a:pt x="8730235" y="6758354"/>
                        </a:cubicBezTo>
                        <a:cubicBezTo>
                          <a:pt x="8519097" y="6778880"/>
                          <a:pt x="8348930" y="6756432"/>
                          <a:pt x="8058678" y="6758354"/>
                        </a:cubicBezTo>
                        <a:cubicBezTo>
                          <a:pt x="7768426" y="6760276"/>
                          <a:pt x="7804834" y="6746262"/>
                          <a:pt x="7628882" y="6758354"/>
                        </a:cubicBezTo>
                        <a:cubicBezTo>
                          <a:pt x="7452930" y="6770446"/>
                          <a:pt x="7318513" y="6731396"/>
                          <a:pt x="7078206" y="6758354"/>
                        </a:cubicBezTo>
                        <a:cubicBezTo>
                          <a:pt x="6837899" y="6785312"/>
                          <a:pt x="6719763" y="6784367"/>
                          <a:pt x="6406649" y="6758354"/>
                        </a:cubicBezTo>
                        <a:cubicBezTo>
                          <a:pt x="6093535" y="6732341"/>
                          <a:pt x="6150110" y="6766349"/>
                          <a:pt x="5976853" y="6758354"/>
                        </a:cubicBezTo>
                        <a:cubicBezTo>
                          <a:pt x="5803596" y="6750359"/>
                          <a:pt x="5487816" y="6718623"/>
                          <a:pt x="5063536" y="6758354"/>
                        </a:cubicBezTo>
                        <a:cubicBezTo>
                          <a:pt x="4639256" y="6798085"/>
                          <a:pt x="4610248" y="6742001"/>
                          <a:pt x="4391980" y="6758354"/>
                        </a:cubicBezTo>
                        <a:cubicBezTo>
                          <a:pt x="4173712" y="6774707"/>
                          <a:pt x="3811842" y="6780523"/>
                          <a:pt x="3478663" y="6758354"/>
                        </a:cubicBezTo>
                        <a:cubicBezTo>
                          <a:pt x="3145484" y="6736185"/>
                          <a:pt x="3097915" y="6784211"/>
                          <a:pt x="2927986" y="6758354"/>
                        </a:cubicBezTo>
                        <a:cubicBezTo>
                          <a:pt x="2758057" y="6732497"/>
                          <a:pt x="2513002" y="6761561"/>
                          <a:pt x="2377310" y="6758354"/>
                        </a:cubicBezTo>
                        <a:cubicBezTo>
                          <a:pt x="2241618" y="6755147"/>
                          <a:pt x="2203253" y="6757409"/>
                          <a:pt x="2068394" y="6758354"/>
                        </a:cubicBezTo>
                        <a:cubicBezTo>
                          <a:pt x="1933535" y="6759299"/>
                          <a:pt x="1724346" y="6752641"/>
                          <a:pt x="1517718" y="6758354"/>
                        </a:cubicBezTo>
                        <a:cubicBezTo>
                          <a:pt x="1311090" y="6764067"/>
                          <a:pt x="1060569" y="6779183"/>
                          <a:pt x="725281" y="6758354"/>
                        </a:cubicBezTo>
                        <a:cubicBezTo>
                          <a:pt x="389993" y="6737525"/>
                          <a:pt x="268854" y="6746691"/>
                          <a:pt x="0" y="6758354"/>
                        </a:cubicBezTo>
                        <a:cubicBezTo>
                          <a:pt x="16301" y="6493749"/>
                          <a:pt x="-12145" y="6453909"/>
                          <a:pt x="0" y="6150102"/>
                        </a:cubicBezTo>
                        <a:cubicBezTo>
                          <a:pt x="12145" y="5846295"/>
                          <a:pt x="-10761" y="5670429"/>
                          <a:pt x="0" y="5339100"/>
                        </a:cubicBezTo>
                        <a:cubicBezTo>
                          <a:pt x="10761" y="5007771"/>
                          <a:pt x="27187" y="4945908"/>
                          <a:pt x="0" y="4595681"/>
                        </a:cubicBezTo>
                        <a:cubicBezTo>
                          <a:pt x="-27187" y="4245454"/>
                          <a:pt x="12684" y="4096841"/>
                          <a:pt x="0" y="3784678"/>
                        </a:cubicBezTo>
                        <a:cubicBezTo>
                          <a:pt x="-12684" y="3472515"/>
                          <a:pt x="18448" y="3257745"/>
                          <a:pt x="0" y="3108843"/>
                        </a:cubicBezTo>
                        <a:cubicBezTo>
                          <a:pt x="-18448" y="2959941"/>
                          <a:pt x="-36098" y="2604021"/>
                          <a:pt x="0" y="2365424"/>
                        </a:cubicBezTo>
                        <a:cubicBezTo>
                          <a:pt x="36098" y="2126827"/>
                          <a:pt x="-10066" y="1828588"/>
                          <a:pt x="0" y="1554421"/>
                        </a:cubicBezTo>
                        <a:cubicBezTo>
                          <a:pt x="10066" y="1280254"/>
                          <a:pt x="26686" y="1089424"/>
                          <a:pt x="0" y="811002"/>
                        </a:cubicBezTo>
                        <a:cubicBezTo>
                          <a:pt x="-26686" y="532580"/>
                          <a:pt x="-10774" y="29476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163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B25C89-EEE8-5B26-0151-3AA9B61FD7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12" b="9966"/>
          <a:stretch/>
        </p:blipFill>
        <p:spPr>
          <a:xfrm>
            <a:off x="457200" y="457200"/>
            <a:ext cx="11277600" cy="6069106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6F59C92-9F54-E313-8819-C4A1FD66A725}"/>
              </a:ext>
            </a:extLst>
          </p:cNvPr>
          <p:cNvSpPr/>
          <p:nvPr/>
        </p:nvSpPr>
        <p:spPr>
          <a:xfrm>
            <a:off x="1713523" y="2890313"/>
            <a:ext cx="1261035" cy="466165"/>
          </a:xfrm>
          <a:prstGeom prst="roundRect">
            <a:avLst/>
          </a:prstGeom>
          <a:solidFill>
            <a:srgbClr val="FF00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Nunito Black" panose="00000A00000000000000" pitchFamily="2" charset="0"/>
              </a:rPr>
              <a:t>Nhóm 1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1E2E84D-93DC-2543-5240-190356D468A8}"/>
              </a:ext>
            </a:extLst>
          </p:cNvPr>
          <p:cNvSpPr/>
          <p:nvPr/>
        </p:nvSpPr>
        <p:spPr>
          <a:xfrm>
            <a:off x="5465099" y="2900950"/>
            <a:ext cx="1261035" cy="466165"/>
          </a:xfrm>
          <a:prstGeom prst="roundRect">
            <a:avLst/>
          </a:prstGeom>
          <a:solidFill>
            <a:srgbClr val="FF00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Nunito Black" panose="00000A00000000000000" pitchFamily="2" charset="0"/>
              </a:rPr>
              <a:t>Nhóm 2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C2E31B5-27F7-5862-787B-4E47B9F556C1}"/>
              </a:ext>
            </a:extLst>
          </p:cNvPr>
          <p:cNvSpPr/>
          <p:nvPr/>
        </p:nvSpPr>
        <p:spPr>
          <a:xfrm>
            <a:off x="9140632" y="2860724"/>
            <a:ext cx="1261035" cy="466165"/>
          </a:xfrm>
          <a:prstGeom prst="roundRect">
            <a:avLst/>
          </a:prstGeom>
          <a:solidFill>
            <a:srgbClr val="FF00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Nunito Black" panose="00000A00000000000000" pitchFamily="2" charset="0"/>
              </a:rPr>
              <a:t>Nhóm 3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77D193A-2899-E352-A945-DB9DF2E234FC}"/>
              </a:ext>
            </a:extLst>
          </p:cNvPr>
          <p:cNvSpPr/>
          <p:nvPr/>
        </p:nvSpPr>
        <p:spPr>
          <a:xfrm>
            <a:off x="1713523" y="6021195"/>
            <a:ext cx="1261035" cy="466165"/>
          </a:xfrm>
          <a:prstGeom prst="roundRect">
            <a:avLst/>
          </a:prstGeom>
          <a:solidFill>
            <a:srgbClr val="FF00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Nunito Black" panose="00000A00000000000000" pitchFamily="2" charset="0"/>
              </a:rPr>
              <a:t>Nhóm 4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16F67B9-3B4A-8201-51F9-C4259D34B703}"/>
              </a:ext>
            </a:extLst>
          </p:cNvPr>
          <p:cNvSpPr/>
          <p:nvPr/>
        </p:nvSpPr>
        <p:spPr>
          <a:xfrm>
            <a:off x="5371123" y="5992692"/>
            <a:ext cx="1261035" cy="466165"/>
          </a:xfrm>
          <a:prstGeom prst="roundRect">
            <a:avLst/>
          </a:prstGeom>
          <a:solidFill>
            <a:srgbClr val="FF00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Nunito Black" panose="00000A00000000000000" pitchFamily="2" charset="0"/>
              </a:rPr>
              <a:t>Nhóm 5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221EFC2-CED4-BEE9-EE35-53D5FDF29F50}"/>
              </a:ext>
            </a:extLst>
          </p:cNvPr>
          <p:cNvSpPr/>
          <p:nvPr/>
        </p:nvSpPr>
        <p:spPr>
          <a:xfrm>
            <a:off x="9292492" y="6060248"/>
            <a:ext cx="1261035" cy="466165"/>
          </a:xfrm>
          <a:prstGeom prst="roundRect">
            <a:avLst/>
          </a:prstGeom>
          <a:solidFill>
            <a:srgbClr val="FF00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Nunito Black" panose="00000A00000000000000" pitchFamily="2" charset="0"/>
              </a:rPr>
              <a:t>Nhóm 6</a:t>
            </a:r>
          </a:p>
        </p:txBody>
      </p:sp>
    </p:spTree>
    <p:extLst>
      <p:ext uri="{BB962C8B-B14F-4D97-AF65-F5344CB8AC3E}">
        <p14:creationId xmlns:p14="http://schemas.microsoft.com/office/powerpoint/2010/main" val="33127559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9" grpId="0" animBg="1"/>
      <p:bldP spid="15" grpId="0" animBg="1"/>
      <p:bldP spid="18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95C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8" descr="Trẻ Em, Đến Trường, Đi Học, Tải hình PNG 71 - Free.Vector6.com">
            <a:extLst>
              <a:ext uri="{FF2B5EF4-FFF2-40B4-BE49-F238E27FC236}">
                <a16:creationId xmlns:a16="http://schemas.microsoft.com/office/drawing/2014/main" id="{33978A3D-6905-668E-5671-5D14DA155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70573" y="1613646"/>
            <a:ext cx="4380245" cy="4380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3AF015-8801-EE49-5D04-B237EA5673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011" y="480059"/>
            <a:ext cx="6294329" cy="58978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48017894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95C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8" descr="Trẻ Em, Đến Trường, Đi Học, Tải hình PNG 71 - Free.Vector6.com">
            <a:extLst>
              <a:ext uri="{FF2B5EF4-FFF2-40B4-BE49-F238E27FC236}">
                <a16:creationId xmlns:a16="http://schemas.microsoft.com/office/drawing/2014/main" id="{33978A3D-6905-668E-5671-5D14DA155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77142" y="1642953"/>
            <a:ext cx="4380245" cy="4380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A1AA9F-8CCD-10A5-1574-02BC92E8D0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074" y="532813"/>
            <a:ext cx="5376059" cy="589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277520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617</TotalTime>
  <Words>750</Words>
  <Application>Microsoft Office PowerPoint</Application>
  <PresentationFormat>Widescreen</PresentationFormat>
  <Paragraphs>92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Nunito Black</vt:lpstr>
      <vt:lpstr>Tahoma</vt:lpstr>
      <vt:lpstr>Sigmar One</vt:lpstr>
      <vt:lpstr>Times New Roman</vt:lpstr>
      <vt:lpstr>Arial</vt:lpstr>
      <vt:lpstr>Calibri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8</cp:revision>
  <dcterms:created xsi:type="dcterms:W3CDTF">2022-08-03T06:59:27Z</dcterms:created>
  <dcterms:modified xsi:type="dcterms:W3CDTF">2023-01-04T07:40:35Z</dcterms:modified>
</cp:coreProperties>
</file>