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269" r:id="rId3"/>
    <p:sldId id="272" r:id="rId4"/>
    <p:sldId id="265" r:id="rId5"/>
    <p:sldId id="295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79" r:id="rId19"/>
    <p:sldId id="266" r:id="rId20"/>
    <p:sldId id="275" r:id="rId21"/>
    <p:sldId id="277" r:id="rId22"/>
    <p:sldId id="293" r:id="rId23"/>
    <p:sldId id="294" r:id="rId24"/>
    <p:sldId id="281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C1D0"/>
    <a:srgbClr val="E1B5E1"/>
    <a:srgbClr val="ADDFE8"/>
    <a:srgbClr val="D1EAEF"/>
    <a:srgbClr val="2E75B6"/>
    <a:srgbClr val="EFC650"/>
    <a:srgbClr val="FFCEA1"/>
    <a:srgbClr val="A5C3A4"/>
    <a:srgbClr val="D4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72" d="100"/>
          <a:sy n="72" d="100"/>
        </p:scale>
        <p:origin x="768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0.jp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4129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cm 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 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44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2,5 dm 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 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4248673" cy="1051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C = 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4248673" cy="1051185"/>
              </a:xfrm>
              <a:prstGeom prst="rect">
                <a:avLst/>
              </a:prstGeom>
              <a:blipFill>
                <a:blip r:embed="rId3"/>
                <a:stretch>
                  <a:fillRect l="-5165" b="-121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280" y="2792862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463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 = 2,75 cm </a:t>
            </a:r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 =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072" y="2841700"/>
            <a:ext cx="42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 = 6,5 dm </a:t>
            </a:r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 =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09625" y="4155275"/>
                <a:ext cx="3427220" cy="782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C = </a:t>
                </a:r>
                <a:endPara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4155275"/>
                <a:ext cx="3427220" cy="782330"/>
              </a:xfrm>
              <a:prstGeom prst="rect">
                <a:avLst/>
              </a:prstGeom>
              <a:blipFill>
                <a:blip r:embed="rId4"/>
                <a:stretch>
                  <a:fillRect t="-5469" r="-7117" b="-17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149" y="1553484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359" y="2900734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Vận</a:t>
            </a:r>
            <a:r>
              <a:rPr lang="en-US" altLang="zh-CN" sz="8000" b="1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8000" b="1" dirty="0" err="1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dụng</a:t>
            </a:r>
            <a:endParaRPr lang="zh-CN" altLang="en-US" sz="8000" b="1" dirty="0"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Quy tắc tính chu vi hình tròn là: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Times New Roman" pitchFamily="18" charset="0"/>
                <a:cs typeface="Times New Roman" pitchFamily="18" charset="0"/>
              </a:rPr>
              <a:t>Công thức tính chu vi hình tròn</a:t>
            </a:r>
            <a:r>
              <a:rPr lang="en-US" alt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lắng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nghe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Yêu</a:t>
              </a:r>
              <a:r>
                <a:rPr lang="en-US" altLang="zh-CN" sz="5400" b="1" dirty="0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cầu</a:t>
              </a:r>
              <a:r>
                <a:rPr lang="en-US" altLang="zh-CN" sz="5400" b="1" dirty="0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cần</a:t>
              </a:r>
              <a:r>
                <a:rPr lang="en-US" altLang="zh-CN" sz="5400" b="1" dirty="0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đạt</a:t>
              </a:r>
              <a:endParaRPr lang="zh-CN" altLang="en-US" sz="5400" b="1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564</TotalTime>
  <Words>800</Words>
  <Application>Microsoft Office PowerPoint</Application>
  <PresentationFormat>Widescreen</PresentationFormat>
  <Paragraphs>160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.VnHelvetInsH</vt:lpstr>
      <vt:lpstr>.VnTime</vt:lpstr>
      <vt:lpstr>Arial</vt:lpstr>
      <vt:lpstr>Calibri</vt:lpstr>
      <vt:lpstr>Cambria Math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Nguyễn Ngọc Ánh</cp:lastModifiedBy>
  <cp:revision>86</cp:revision>
  <dcterms:created xsi:type="dcterms:W3CDTF">2019-10-17T09:10:34Z</dcterms:created>
  <dcterms:modified xsi:type="dcterms:W3CDTF">2022-01-21T02:33:30Z</dcterms:modified>
  <cp:category>9Slide.vn</cp:category>
</cp:coreProperties>
</file>