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9.wm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238377" y="2307916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859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1523880" imgH="825480" progId="Equation.DSMT4">
                  <p:embed/>
                </p:oleObj>
              </mc:Choice>
              <mc:Fallback>
                <p:oleObj name="Equation" r:id="rId3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" y="2895762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362030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56" y="945962"/>
                        <a:ext cx="2831821" cy="120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3716" y="1013809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9759927" cy="1859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8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528000"/>
                </p:ext>
              </p:extLst>
            </p:nvPr>
          </p:nvGraphicFramePr>
          <p:xfrm>
            <a:off x="10342108" y="401844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3" imgW="2082600" imgH="888840" progId="Equation.DSMT4">
                    <p:embed/>
                  </p:oleObj>
                </mc:Choice>
                <mc:Fallback>
                  <p:oleObj name="Equation" r:id="rId3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342108" y="401844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565</TotalTime>
  <Words>695</Words>
  <Application>Microsoft Office PowerPoint</Application>
  <PresentationFormat>Widescreen</PresentationFormat>
  <Paragraphs>124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#9Slide02 Noi dung dai</vt:lpstr>
      <vt:lpstr>#9Slide02 Tieu de dai</vt:lpstr>
      <vt:lpstr>Arial</vt:lpstr>
      <vt:lpstr>Calibri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Nguyễn Ngọc Ánh</cp:lastModifiedBy>
  <cp:revision>57</cp:revision>
  <dcterms:created xsi:type="dcterms:W3CDTF">2021-12-20T02:23:43Z</dcterms:created>
  <dcterms:modified xsi:type="dcterms:W3CDTF">2022-01-17T03:01:29Z</dcterms:modified>
  <cp:category>9Slide.vn</cp:category>
  <cp:contentStatus>9Slide</cp:contentStatus>
</cp:coreProperties>
</file>