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67" r:id="rId5"/>
    <p:sldId id="276" r:id="rId6"/>
    <p:sldId id="275" r:id="rId7"/>
    <p:sldId id="264" r:id="rId8"/>
    <p:sldId id="271" r:id="rId9"/>
    <p:sldId id="266" r:id="rId10"/>
    <p:sldId id="270" r:id="rId11"/>
    <p:sldId id="273" r:id="rId12"/>
    <p:sldId id="274" r:id="rId13"/>
    <p:sldId id="262" r:id="rId14"/>
    <p:sldId id="26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1-26T02:08:13.60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8830 11782 0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D4A9-52E1-4FA5-B9D1-02D2915F7D5E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65C83-6E80-45D1-A758-9F1DAC07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03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45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0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96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85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7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4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14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8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3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1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0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5C192-6E2D-454A-9CA1-95295A5D3EA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8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ổng hợp các mẫu hình nền powerpoint đẹp ngành nghề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0751" y="1826525"/>
            <a:ext cx="10112991" cy="2123658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6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01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5" y="95621"/>
            <a:ext cx="11259289" cy="3190133"/>
          </a:xfrm>
        </p:spPr>
      </p:pic>
      <p:sp>
        <p:nvSpPr>
          <p:cNvPr id="7" name="TextBox 6"/>
          <p:cNvSpPr txBox="1"/>
          <p:nvPr/>
        </p:nvSpPr>
        <p:spPr>
          <a:xfrm>
            <a:off x="3189571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9475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1259" y="1683193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1163" y="1683193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6793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6697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6601" y="1657224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201" y="2633418"/>
            <a:ext cx="10900363" cy="5356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178800" y="424152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9440" y="4232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2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48" y="-368490"/>
            <a:ext cx="14098138" cy="76154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670" y="3989458"/>
            <a:ext cx="10222173" cy="174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21281" y="2269543"/>
            <a:ext cx="651669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95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ảng nhân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752" y="1264597"/>
            <a:ext cx="10602899" cy="4440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12,13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2,5;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785109" y="1161665"/>
            <a:ext cx="6621642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NHÂN 5 (13)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1639" name="Google Shape;1639;p49"/>
          <p:cNvSpPr/>
          <p:nvPr/>
        </p:nvSpPr>
        <p:spPr>
          <a:xfrm rot="10800000" flipV="1">
            <a:off x="4344636" y="5444730"/>
            <a:ext cx="3502589" cy="85066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" name="Google Shape;1642;p49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43" name="Google Shape;1643;p49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1644" name="Google Shape;1644;p4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48" name="Google Shape;1648;p49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4974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95535" y="1033688"/>
            <a:ext cx="11901728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68282" y="1025188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2107" y="1930595"/>
            <a:ext cx="1044496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803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48" y="-368490"/>
            <a:ext cx="14098138" cy="7615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478" y="2291477"/>
            <a:ext cx="123102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957508" y="1641646"/>
            <a:ext cx="6516696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929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17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00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631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143514"/>
            <a:ext cx="8602417" cy="6535801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2050712" y="666750"/>
            <a:ext cx="45215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14700" y="2430189"/>
            <a:ext cx="6572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1925" y="2419198"/>
            <a:ext cx="590549" cy="718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5905" y="2430188"/>
            <a:ext cx="613794" cy="707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5463" y="2430188"/>
            <a:ext cx="7267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8600" y="6143625"/>
            <a:ext cx="11596385" cy="5356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14700" y="5435737"/>
            <a:ext cx="6572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71925" y="5424746"/>
            <a:ext cx="590549" cy="718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5905" y="5435736"/>
            <a:ext cx="613794" cy="707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5463" y="5435736"/>
            <a:ext cx="7267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4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422535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215</Words>
  <Application>Microsoft Office PowerPoint</Application>
  <PresentationFormat>Widescreen</PresentationFormat>
  <Paragraphs>42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22</cp:revision>
  <dcterms:created xsi:type="dcterms:W3CDTF">2022-01-17T09:56:05Z</dcterms:created>
  <dcterms:modified xsi:type="dcterms:W3CDTF">2024-01-17T05:06:52Z</dcterms:modified>
</cp:coreProperties>
</file>