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0" r:id="rId4"/>
    <p:sldId id="261" r:id="rId5"/>
    <p:sldId id="268" r:id="rId6"/>
    <p:sldId id="267" r:id="rId7"/>
    <p:sldId id="264" r:id="rId8"/>
    <p:sldId id="271" r:id="rId9"/>
    <p:sldId id="266" r:id="rId10"/>
    <p:sldId id="270" r:id="rId11"/>
    <p:sldId id="272" r:id="rId12"/>
    <p:sldId id="262" r:id="rId13"/>
    <p:sldId id="2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D4A9-52E1-4FA5-B9D1-02D2915F7D5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65C83-6E80-45D1-A758-9F1DAC07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85972cea4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85972cea4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03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5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3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5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8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14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7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C192-6E2D-454A-9CA1-95295A5D3EA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-95250"/>
            <a:ext cx="12188952" cy="68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3120" y="3476625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0"/>
            <a:ext cx="11113477" cy="6400745"/>
          </a:xfrm>
        </p:spPr>
      </p:pic>
      <p:sp>
        <p:nvSpPr>
          <p:cNvPr id="5" name="TextBox 4"/>
          <p:cNvSpPr txBox="1"/>
          <p:nvPr/>
        </p:nvSpPr>
        <p:spPr>
          <a:xfrm>
            <a:off x="2766646" y="6242595"/>
            <a:ext cx="742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con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ảnh nhân 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94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382" y="1317725"/>
            <a:ext cx="94853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10,11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49"/>
          <p:cNvSpPr txBox="1">
            <a:spLocks noGrp="1"/>
          </p:cNvSpPr>
          <p:nvPr>
            <p:ph type="subTitle" idx="1"/>
          </p:nvPr>
        </p:nvSpPr>
        <p:spPr>
          <a:xfrm>
            <a:off x="2817634" y="1438275"/>
            <a:ext cx="6621642" cy="4283065"/>
          </a:xfrm>
          <a:prstGeom prst="rect">
            <a:avLst/>
          </a:prstGeom>
          <a:solidFill>
            <a:schemeClr val="bg2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NHÂN 2 (11)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/>
            <a:endParaRPr dirty="0"/>
          </a:p>
        </p:txBody>
      </p:sp>
      <p:sp>
        <p:nvSpPr>
          <p:cNvPr id="1639" name="Google Shape;1639;p49"/>
          <p:cNvSpPr/>
          <p:nvPr/>
        </p:nvSpPr>
        <p:spPr>
          <a:xfrm rot="10800000" flipV="1">
            <a:off x="4344636" y="5444730"/>
            <a:ext cx="3502589" cy="85066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2" name="Google Shape;1642;p49"/>
          <p:cNvSpPr/>
          <p:nvPr/>
        </p:nvSpPr>
        <p:spPr>
          <a:xfrm>
            <a:off x="-91800" y="-251300"/>
            <a:ext cx="1198304" cy="1134544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43" name="Google Shape;1643;p49"/>
          <p:cNvGrpSpPr/>
          <p:nvPr/>
        </p:nvGrpSpPr>
        <p:grpSpPr>
          <a:xfrm>
            <a:off x="204895" y="120063"/>
            <a:ext cx="658396" cy="594971"/>
            <a:chOff x="2679436" y="3270400"/>
            <a:chExt cx="752625" cy="689795"/>
          </a:xfrm>
        </p:grpSpPr>
        <p:sp>
          <p:nvSpPr>
            <p:cNvPr id="1644" name="Google Shape;1644;p4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48" name="Google Shape;1648;p49">
            <a:hlinkClick r:id="rId3" action="ppaction://hlinksldjump"/>
          </p:cNvPr>
          <p:cNvSpPr txBox="1"/>
          <p:nvPr/>
        </p:nvSpPr>
        <p:spPr>
          <a:xfrm>
            <a:off x="-11400" y="-42833"/>
            <a:ext cx="96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974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761974" y="1196385"/>
            <a:ext cx="9877772" cy="4602641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29939" y="1744549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9840" y="2464806"/>
            <a:ext cx="9077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131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260" y="422031"/>
            <a:ext cx="6536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ĐẾM THÊM 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7077" y="1488831"/>
            <a:ext cx="8675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Học sinh rút một thẻ số bất kì rồi đếm thêm 2 đơn vị (cho đến 20). Nếu tìm đúng, bạn sẽ được quyền mời 1 bạn khác trong lớp nêu tiếp.</a:t>
            </a:r>
            <a:endParaRPr 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1043355" y="4535709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2555632" y="5180478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4478217" y="5180477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154615" y="5180476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8019360" y="497644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9648091" y="453570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14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03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37"/>
            <a:ext cx="11915775" cy="328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116" y="3793737"/>
            <a:ext cx="80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2661" y="5090862"/>
            <a:ext cx="515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631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3" y="206247"/>
            <a:ext cx="11844833" cy="4853287"/>
          </a:xfrm>
        </p:spPr>
      </p:pic>
      <p:cxnSp>
        <p:nvCxnSpPr>
          <p:cNvPr id="8" name="Straight Connector 7"/>
          <p:cNvCxnSpPr/>
          <p:nvPr/>
        </p:nvCxnSpPr>
        <p:spPr>
          <a:xfrm flipV="1">
            <a:off x="2422187" y="914400"/>
            <a:ext cx="35797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3247" y="3446585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7987" y="344658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32749" y="3411416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3384" y="3411415"/>
            <a:ext cx="7350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031" y="4438211"/>
            <a:ext cx="11596385" cy="12426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41065" y="3446584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4045" y="3446584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0567" y="341141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65793" y="3411414"/>
            <a:ext cx="842935" cy="707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196</Words>
  <Application>Microsoft Office PowerPoint</Application>
  <PresentationFormat>Widescreen</PresentationFormat>
  <Paragraphs>38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Nunito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16</cp:revision>
  <dcterms:created xsi:type="dcterms:W3CDTF">2022-01-17T09:56:05Z</dcterms:created>
  <dcterms:modified xsi:type="dcterms:W3CDTF">2024-01-17T05:07:26Z</dcterms:modified>
</cp:coreProperties>
</file>