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77" r:id="rId6"/>
    <p:sldId id="271" r:id="rId7"/>
    <p:sldId id="278" r:id="rId8"/>
    <p:sldId id="270" r:id="rId9"/>
    <p:sldId id="273" r:id="rId10"/>
    <p:sldId id="272" r:id="rId11"/>
    <p:sldId id="274" r:id="rId12"/>
    <p:sldId id="275" r:id="rId13"/>
    <p:sldId id="276" r:id="rId14"/>
    <p:sldId id="268" r:id="rId15"/>
    <p:sldId id="269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5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51" y="3561564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" y="111086"/>
            <a:ext cx="11166611" cy="31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975" y="3428455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12" y="3393148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00" y="414058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đĩa như thế?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036" y="411501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đĩa như thế.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00" y="480790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94" y="2420470"/>
            <a:ext cx="1734671" cy="570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5036" y="1277850"/>
            <a:ext cx="3821905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4506" y="2007415"/>
            <a:ext cx="3806573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170831"/>
            <a:ext cx="10105056" cy="66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2224" y="89515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25" y="89515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882" y="895150"/>
            <a:ext cx="691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464" y="3291799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8365" y="3291798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016" y="3291798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472" y="552542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373" y="552542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3024" y="5525420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" y="144062"/>
            <a:ext cx="11634871" cy="42258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44817" y="847023"/>
            <a:ext cx="4552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04472" y="827773"/>
            <a:ext cx="1742172" cy="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32412" y="1101121"/>
            <a:ext cx="4047564" cy="1776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1669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-51516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29678"/>
            <a:ext cx="8252301" cy="65419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2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6                b) 10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 + 10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 40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x 3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6				   10 x 4  =  40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 startAt="3"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+ 9    =                     d)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=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			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2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120162" y="2283797"/>
            <a:ext cx="10664427" cy="130034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1,2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(6,7)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 (6)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05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82" r="34868" b="-40"/>
          <a:stretch/>
        </p:blipFill>
        <p:spPr>
          <a:xfrm>
            <a:off x="0" y="1918951"/>
            <a:ext cx="6539131" cy="493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91" y="749910"/>
            <a:ext cx="5237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TRANH 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827" y="1657341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827" y="2761298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827" y="3841090"/>
            <a:ext cx="499118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728" y="5662849"/>
            <a:ext cx="7735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728" y="5052097"/>
            <a:ext cx="82350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550" y="5010251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87" y="4974944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50" y="5592240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511" y="555693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646" y="6244844"/>
            <a:ext cx="5135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285" y="6174229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x 5 = 15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883026" y="2429553"/>
            <a:ext cx="7789092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95188"/>
            <a:ext cx="11830140" cy="533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399" y="2236369"/>
            <a:ext cx="4854388" cy="721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5023" y="2958354"/>
            <a:ext cx="4854388" cy="10164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1" y="4128247"/>
            <a:ext cx="4854388" cy="897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253</Words>
  <Application>Microsoft Office PowerPoint</Application>
  <PresentationFormat>Widescreen</PresentationFormat>
  <Paragraphs>49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2022-01-12T10:41:38Z</dcterms:created>
  <dcterms:modified xsi:type="dcterms:W3CDTF">2024-01-16T01:46:31Z</dcterms:modified>
</cp:coreProperties>
</file>