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77" r:id="rId5"/>
    <p:sldId id="290" r:id="rId6"/>
    <p:sldId id="297" r:id="rId7"/>
    <p:sldId id="296" r:id="rId8"/>
    <p:sldId id="291" r:id="rId9"/>
    <p:sldId id="295" r:id="rId10"/>
    <p:sldId id="28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7469" y="2637322"/>
            <a:ext cx="6837064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BTT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làm Slide chào hỏi 10 - Dạy học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7487"/>
            <a:ext cx="12192001" cy="65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92824" y="1631196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0193" y="2548438"/>
            <a:ext cx="11898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CC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809888" y="130190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4740" y="2311987"/>
            <a:ext cx="10073810" cy="24857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biết vận dụng các phép tính nhân, chia đã học để tính nhẩm và giải quyết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tình huống gắn với thực tiễn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8" y="285639"/>
            <a:ext cx="10204974" cy="2152761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3" y="3262695"/>
            <a:ext cx="10237029" cy="17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16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806020"/>
            <a:ext cx="9856958" cy="631517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a)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nhẩm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= 	                  5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4 = 		       2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4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10 : 5 = 	                  20 : 5 = 		       8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b)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cm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   = 	                            5 kg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10 =       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25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: 5  =                                  18  l : 2   =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x 8    = 	                            30 kg  :  5  = 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38071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8" y="285639"/>
            <a:ext cx="10204974" cy="2152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359" y="1109934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6359" y="1721835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3484" y="11152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484" y="1727169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7769" y="111496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7769" y="1755744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3" y="3262695"/>
            <a:ext cx="10237029" cy="17526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5514" y="3912927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cm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5514" y="4524828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dm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2639" y="3918261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 kg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2639" y="4466799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6683" y="3888507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 dm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6924" y="4444437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kg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19" y="142756"/>
            <a:ext cx="12142478" cy="660094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077929" y="818349"/>
            <a:ext cx="3322621" cy="8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73329" y="2809074"/>
            <a:ext cx="293671" cy="819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82954" y="2809074"/>
            <a:ext cx="1049955" cy="8462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092441" y="2906829"/>
            <a:ext cx="69782" cy="8623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63040" y="2809074"/>
            <a:ext cx="910290" cy="1570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08445" y="2809074"/>
            <a:ext cx="24464" cy="137514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11191" y="2906829"/>
            <a:ext cx="851032" cy="16473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73329" y="2906829"/>
            <a:ext cx="294523" cy="2409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569304" y="2906829"/>
            <a:ext cx="2592919" cy="233480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32909" y="2809074"/>
            <a:ext cx="3422384" cy="239014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617295"/>
            <a:ext cx="11570979" cy="293442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84935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84935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Oval 21"/>
          <p:cNvSpPr/>
          <p:nvPr/>
        </p:nvSpPr>
        <p:spPr>
          <a:xfrm>
            <a:off x="5946809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46809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056796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56796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21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69442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145</Words>
  <Application>Microsoft Office PowerPoint</Application>
  <PresentationFormat>Widescreen</PresentationFormat>
  <Paragraphs>41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16 tháng 2  năm 2023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46</cp:revision>
  <dcterms:created xsi:type="dcterms:W3CDTF">2022-01-12T08:05:04Z</dcterms:created>
  <dcterms:modified xsi:type="dcterms:W3CDTF">2024-01-23T05:11:41Z</dcterms:modified>
</cp:coreProperties>
</file>