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80" r:id="rId4"/>
    <p:sldId id="281" r:id="rId5"/>
    <p:sldId id="282" r:id="rId6"/>
    <p:sldId id="267" r:id="rId7"/>
    <p:sldId id="287" r:id="rId8"/>
    <p:sldId id="285" r:id="rId9"/>
    <p:sldId id="286" r:id="rId10"/>
    <p:sldId id="288" r:id="rId11"/>
    <p:sldId id="264" r:id="rId12"/>
    <p:sldId id="273" r:id="rId13"/>
    <p:sldId id="272" r:id="rId14"/>
    <p:sldId id="275" r:id="rId15"/>
    <p:sldId id="277" r:id="rId16"/>
    <p:sldId id="278" r:id="rId17"/>
    <p:sldId id="274" r:id="rId18"/>
    <p:sldId id="260" r:id="rId19"/>
    <p:sldId id="28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9EBB6D2-9D53-4216-A7B7-5E1D3F2CF22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21549" y="2183010"/>
            <a:ext cx="5241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C00000"/>
                </a:solidFill>
                <a:latin typeface="Algerian" panose="04020705040A02060702" pitchFamily="82" charset="0"/>
              </a:rPr>
              <a:t>DIỆN TÍCH HÌNH TRÒN</a:t>
            </a:r>
            <a:endParaRPr lang="en-US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BF288-3CDC-4039-AB97-90091EA93EAB}"/>
              </a:ext>
            </a:extLst>
          </p:cNvPr>
          <p:cNvSpPr txBox="1"/>
          <p:nvPr/>
        </p:nvSpPr>
        <p:spPr>
          <a:xfrm>
            <a:off x="8585539" y="1210448"/>
            <a:ext cx="183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4DFE95E-3229-4FDB-BCF3-140903A2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r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3E0F2DBB-7CA7-49D9-88D0-7CDA752D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blipFill>
                <a:blip r:embed="rId6"/>
                <a:stretch>
                  <a:fillRect l="-2555" b="-4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A4BF2-A54C-498D-88B0-571BBBA23DAE}"/>
              </a:ext>
            </a:extLst>
          </p:cNvPr>
          <p:cNvSpPr/>
          <p:nvPr/>
        </p:nvSpPr>
        <p:spPr>
          <a:xfrm>
            <a:off x="672353" y="654425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>
                <a:blip r:embed="rId4"/>
                <a:stretch>
                  <a:fillRect l="-2185" t="-941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B8B12-4A15-4CDF-8A60-274413E99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0E4A0B9E-6FDA-41CF-B8C5-EEB83B59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15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CỦNG CỐ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/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2676" y="5289505"/>
            <a:ext cx="444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0C298045-154E-4D0D-ACCD-1B09AAB6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CẢM ƠN CÁC EM ĐÃ LẮNG NGHE!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15" y="2497976"/>
            <a:ext cx="74277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KHỞI ĐỘNG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DF6E4A4C-15B5-464C-B9A0-E13C87A85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DC7FC3A-CCD1-4224-B083-3F20F1C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E346C00B-B3E5-4A11-9595-91DDCFD87A63}"/>
              </a:ext>
            </a:extLst>
          </p:cNvPr>
          <p:cNvGrpSpPr>
            <a:grpSpLocks/>
          </p:cNvGrpSpPr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>
              <a:extLst>
                <a:ext uri="{FF2B5EF4-FFF2-40B4-BE49-F238E27FC236}">
                  <a16:creationId xmlns:a16="http://schemas.microsoft.com/office/drawing/2014/main" id="{E2110210-B04A-4ED0-B109-F4DE3D05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D7F615-96E3-489B-8011-C1F64E35999E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4D8B029-78FE-4267-B59B-CB4E70E8782F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D1CD64-D36C-42B3-807D-ACA3AB09A605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05CB9-C10B-4EFF-BE8A-9F352A4276A3}"/>
              </a:ext>
            </a:extLst>
          </p:cNvPr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17F41F-8261-4B54-934F-4B56F713732E}"/>
              </a:ext>
            </a:extLst>
          </p:cNvPr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C292E-B5C2-4E94-B6C2-F6C55111ECF8}"/>
              </a:ext>
            </a:extLst>
          </p:cNvPr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8A829E-3449-45B8-9F8F-3E78B237206F}"/>
              </a:ext>
            </a:extLst>
          </p:cNvPr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1195B0-36DD-4352-B74D-25AB774F2F5B}"/>
              </a:ext>
            </a:extLst>
          </p:cNvPr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A7A771-7EE9-490F-BA8B-00BA7B2DBA7E}"/>
              </a:ext>
            </a:extLst>
          </p:cNvPr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51F6AE-4726-464C-9C63-ECC9D7E5330C}"/>
              </a:ext>
            </a:extLst>
          </p:cNvPr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8E2-2CD5-4BAE-89F6-E1031E4E372D}"/>
              </a:ext>
            </a:extLst>
          </p:cNvPr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D80F84-E0F1-4BB5-96A9-3B54A803177B}"/>
              </a:ext>
            </a:extLst>
          </p:cNvPr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6C715CD0-D375-43B1-B811-A9EE92366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0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3F9334B1-CAFD-4522-8DCE-29C525A69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0465C10-6042-4BB1-A888-C0B9370A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A2A329C9-B7C3-4F53-A3AD-55D85BC0ABEF}"/>
              </a:ext>
            </a:extLst>
          </p:cNvPr>
          <p:cNvGrpSpPr>
            <a:grpSpLocks/>
          </p:cNvGrpSpPr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>
              <a:extLst>
                <a:ext uri="{FF2B5EF4-FFF2-40B4-BE49-F238E27FC236}">
                  <a16:creationId xmlns:a16="http://schemas.microsoft.com/office/drawing/2014/main" id="{9820B735-193E-40E8-A52E-EA3DAB280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E7F477-91F5-4D34-B653-53EA6A48D5FB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C59A91-72B9-419D-AA62-F8A7ABDAF726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045A5-9231-4945-AB6F-CA652E04475F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15E0A4-362C-462F-88D9-C17E5744102D}"/>
              </a:ext>
            </a:extLst>
          </p:cNvPr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BDDCC2-70DF-4EC1-ABFB-F50D1A528011}"/>
              </a:ext>
            </a:extLst>
          </p:cNvPr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F3B7E6-FE8F-4759-B387-FEC0565A85D4}"/>
              </a:ext>
            </a:extLst>
          </p:cNvPr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31E2C-AFA0-447B-86E5-C454D791B836}"/>
              </a:ext>
            </a:extLst>
          </p:cNvPr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1705BD-B548-4CC5-B621-B6D44D6D2D07}"/>
              </a:ext>
            </a:extLst>
          </p:cNvPr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491127-740F-48D6-8254-4ED7AC401414}"/>
              </a:ext>
            </a:extLst>
          </p:cNvPr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93CCC8-2757-4EE9-8FDA-98B36D804F63}"/>
              </a:ext>
            </a:extLst>
          </p:cNvPr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B85FDB-FD53-41E8-85B9-CE31532CAD95}"/>
              </a:ext>
            </a:extLst>
          </p:cNvPr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CDED1D-D4E3-4380-BED6-186775E1D9DB}"/>
              </a:ext>
            </a:extLst>
          </p:cNvPr>
          <p:cNvSpPr/>
          <p:nvPr/>
        </p:nvSpPr>
        <p:spPr>
          <a:xfrm>
            <a:off x="1473200" y="3206750"/>
            <a:ext cx="4953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A2797704-E1E4-4E8D-9D9E-FE0E6A57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60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E83C5E47-3308-4924-9AD8-BDBC69C70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B3671E7-5CA0-4C88-9D9A-C1B513E2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5D31959D-07A4-4DEC-A1AB-287F29E06323}"/>
              </a:ext>
            </a:extLst>
          </p:cNvPr>
          <p:cNvGrpSpPr>
            <a:grpSpLocks/>
          </p:cNvGrpSpPr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>
              <a:extLst>
                <a:ext uri="{FF2B5EF4-FFF2-40B4-BE49-F238E27FC236}">
                  <a16:creationId xmlns:a16="http://schemas.microsoft.com/office/drawing/2014/main" id="{496B3BD6-96D0-4968-894F-3118301B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A7E6A2-358D-4DB6-8296-A5E95BE288F4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02052EF-50BE-4EC6-A387-880C05B97780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B9E8D-3A51-4F80-B52D-1FD88A2F3E8B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0B3B1A-5DD1-4A27-B801-C8C250C9486E}"/>
              </a:ext>
            </a:extLst>
          </p:cNvPr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08FAF8-4F02-491A-9915-95B449D2B3D3}"/>
              </a:ext>
            </a:extLst>
          </p:cNvPr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7F126F-4DE0-4AB0-91BE-7C688CD7173C}"/>
              </a:ext>
            </a:extLst>
          </p:cNvPr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5239C-A858-48D8-9B5B-46C375643DC1}"/>
              </a:ext>
            </a:extLst>
          </p:cNvPr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6FC4D3-549F-4465-AD4F-5A144789F471}"/>
              </a:ext>
            </a:extLst>
          </p:cNvPr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5291E-9FC0-4DE9-9A35-8025ED5A25CA}"/>
              </a:ext>
            </a:extLst>
          </p:cNvPr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49A7A3-790C-4899-A2DF-A16B56E428CA}"/>
              </a:ext>
            </a:extLst>
          </p:cNvPr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CC9B92-35C3-417E-BD30-7C9887DF565E}"/>
              </a:ext>
            </a:extLst>
          </p:cNvPr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9BE3A-9FA0-44D0-BD39-9504D7918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3DD938-67CA-493D-90C1-9D5B0FD64398}"/>
              </a:ext>
            </a:extLst>
          </p:cNvPr>
          <p:cNvCxnSpPr>
            <a:cxnSpLocks/>
          </p:cNvCxnSpPr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>
            <a:extLst>
              <a:ext uri="{FF2B5EF4-FFF2-40B4-BE49-F238E27FC236}">
                <a16:creationId xmlns:a16="http://schemas.microsoft.com/office/drawing/2014/main" id="{D6768420-B44C-4FC3-9538-CD5499F3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78EDF1-076A-483C-8838-DA1E3B9818CD}"/>
              </a:ext>
            </a:extLst>
          </p:cNvPr>
          <p:cNvCxnSpPr>
            <a:cxnSpLocks/>
          </p:cNvCxnSpPr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id="{C01B728E-F284-424F-8040-58D393F085C5}"/>
              </a:ext>
            </a:extLst>
          </p:cNvPr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6B8C11E-1221-4BB0-86BA-6AC059E1B8BD}"/>
              </a:ext>
            </a:extLst>
          </p:cNvPr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0" name="AutoShape 89">
            <a:extLst>
              <a:ext uri="{FF2B5EF4-FFF2-40B4-BE49-F238E27FC236}">
                <a16:creationId xmlns:a16="http://schemas.microsoft.com/office/drawing/2014/main" id="{9370A294-9560-4788-B32C-81F31822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93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18430" y="44741"/>
            <a:ext cx="5501078" cy="2130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1059" y="588011"/>
            <a:ext cx="475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0001" y="2421608"/>
            <a:ext cx="667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/>
              <a:t>Nắm</a:t>
            </a:r>
            <a:r>
              <a:rPr lang="en-GB" sz="4000" b="1" dirty="0"/>
              <a:t> </a:t>
            </a:r>
            <a:r>
              <a:rPr lang="en-GB" sz="4000" b="1" dirty="0" err="1"/>
              <a:t>được</a:t>
            </a:r>
            <a:r>
              <a:rPr lang="en-GB" sz="4000" b="1" dirty="0"/>
              <a:t> </a:t>
            </a:r>
            <a:r>
              <a:rPr lang="en-GB" sz="4000" b="1" dirty="0" err="1"/>
              <a:t>quy</a:t>
            </a:r>
            <a:r>
              <a:rPr lang="en-GB" sz="4000" b="1" dirty="0"/>
              <a:t> </a:t>
            </a:r>
            <a:r>
              <a:rPr lang="en-GB" sz="4000" b="1" dirty="0" err="1"/>
              <a:t>tắc</a:t>
            </a:r>
            <a:r>
              <a:rPr lang="en-GB" sz="4000" b="1" dirty="0"/>
              <a:t> </a:t>
            </a:r>
            <a:r>
              <a:rPr lang="en-GB" sz="4000" b="1" dirty="0" err="1"/>
              <a:t>tính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0000" y="4441132"/>
            <a:ext cx="667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/>
              <a:t>Vận</a:t>
            </a:r>
            <a:r>
              <a:rPr lang="en-GB" sz="4000" b="1" dirty="0"/>
              <a:t> </a:t>
            </a:r>
            <a:r>
              <a:rPr lang="en-GB" sz="4000" b="1" dirty="0" err="1"/>
              <a:t>dụng</a:t>
            </a:r>
            <a:r>
              <a:rPr lang="en-GB" sz="4000" b="1" dirty="0"/>
              <a:t> </a:t>
            </a:r>
            <a:r>
              <a:rPr lang="en-GB" sz="4000" b="1" dirty="0" err="1"/>
              <a:t>để</a:t>
            </a:r>
            <a:r>
              <a:rPr lang="en-GB" sz="4000" b="1" dirty="0"/>
              <a:t> </a:t>
            </a:r>
            <a:r>
              <a:rPr lang="en-GB" sz="4000" b="1" dirty="0" err="1"/>
              <a:t>giải</a:t>
            </a:r>
            <a:r>
              <a:rPr lang="en-GB" sz="4000" b="1" dirty="0"/>
              <a:t> </a:t>
            </a:r>
            <a:r>
              <a:rPr lang="en-GB" sz="4000" b="1" dirty="0" err="1"/>
              <a:t>toán</a:t>
            </a:r>
            <a:r>
              <a:rPr lang="en-GB" sz="4000" b="1" dirty="0"/>
              <a:t> </a:t>
            </a:r>
            <a:r>
              <a:rPr lang="en-GB" sz="4000" b="1" dirty="0" err="1"/>
              <a:t>liên</a:t>
            </a:r>
            <a:r>
              <a:rPr lang="en-GB" sz="4000" b="1" dirty="0"/>
              <a:t> </a:t>
            </a:r>
            <a:r>
              <a:rPr lang="en-GB" sz="4000" b="1" dirty="0" err="1"/>
              <a:t>quan</a:t>
            </a:r>
            <a:r>
              <a:rPr lang="en-GB" sz="4000" b="1" dirty="0"/>
              <a:t> </a:t>
            </a:r>
            <a:r>
              <a:rPr lang="en-GB" sz="4000" b="1" dirty="0" err="1"/>
              <a:t>đến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52400" y="1723489"/>
            <a:ext cx="12344400" cy="5134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6019800" y="1723489"/>
            <a:ext cx="0" cy="513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" y="57932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52400" y="4683843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3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2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793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622</TotalTime>
  <Words>757</Words>
  <Application>Microsoft Office PowerPoint</Application>
  <PresentationFormat>Widescreen</PresentationFormat>
  <Paragraphs>145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#9Slide07 Cadena</vt:lpstr>
      <vt:lpstr>Algerian</vt:lpstr>
      <vt:lpstr>Arial</vt:lpstr>
      <vt:lpstr>Calibri</vt:lpstr>
      <vt:lpstr>Calibri </vt:lpstr>
      <vt:lpstr>Cambria Math</vt:lpstr>
      <vt:lpstr>Humanst521 BT</vt:lpstr>
      <vt:lpstr>Lazydog Bold</vt:lpstr>
      <vt:lpstr>LNTH-Purrfect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Nguyễn Ngọc Ánh</cp:lastModifiedBy>
  <cp:revision>34</cp:revision>
  <dcterms:created xsi:type="dcterms:W3CDTF">2019-06-26T07:14:23Z</dcterms:created>
  <dcterms:modified xsi:type="dcterms:W3CDTF">2022-01-25T01:53:33Z</dcterms:modified>
  <cp:category>9Slide.vn</cp:category>
</cp:coreProperties>
</file>