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9"/>
  </p:notesMasterIdLst>
  <p:sldIdLst>
    <p:sldId id="336" r:id="rId3"/>
    <p:sldId id="262" r:id="rId4"/>
    <p:sldId id="325" r:id="rId5"/>
    <p:sldId id="326" r:id="rId6"/>
    <p:sldId id="327" r:id="rId7"/>
    <p:sldId id="333" r:id="rId8"/>
    <p:sldId id="335" r:id="rId9"/>
    <p:sldId id="337" r:id="rId10"/>
    <p:sldId id="346" r:id="rId11"/>
    <p:sldId id="345" r:id="rId12"/>
    <p:sldId id="339" r:id="rId13"/>
    <p:sldId id="347" r:id="rId14"/>
    <p:sldId id="343" r:id="rId15"/>
    <p:sldId id="344" r:id="rId16"/>
    <p:sldId id="338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342F6-2E9C-474E-A78C-AC5B67F6CF1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C694-2F0A-434D-9CEC-5177F900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97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55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5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65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1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07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7095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89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Khởi động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-9525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A06A7-57B6-546A-4AF5-ED13CF67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2276476"/>
            <a:ext cx="1556359" cy="2366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A9528A-3309-542A-7E5B-6EAE21C6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2195695"/>
            <a:ext cx="1628776" cy="249536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FB11F3-EAD3-2668-B966-861D9D6303DD}"/>
              </a:ext>
            </a:extLst>
          </p:cNvPr>
          <p:cNvGrpSpPr/>
          <p:nvPr/>
        </p:nvGrpSpPr>
        <p:grpSpPr>
          <a:xfrm>
            <a:off x="2314575" y="5334000"/>
            <a:ext cx="990600" cy="981074"/>
            <a:chOff x="2990850" y="4933950"/>
            <a:chExt cx="990600" cy="98107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C3FCEFC8-AE5A-F45F-42C7-A2A584489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C50162F-2496-D281-9D16-4301F4734A26}"/>
              </a:ext>
            </a:extLst>
          </p:cNvPr>
          <p:cNvGrpSpPr/>
          <p:nvPr/>
        </p:nvGrpSpPr>
        <p:grpSpPr>
          <a:xfrm>
            <a:off x="3590925" y="5381625"/>
            <a:ext cx="990600" cy="981074"/>
            <a:chOff x="2990850" y="4933950"/>
            <a:chExt cx="990600" cy="981074"/>
          </a:xfrm>
        </p:grpSpPr>
        <p:pic>
          <p:nvPicPr>
            <p:cNvPr id="1025" name="Picture 4">
              <a:extLst>
                <a:ext uri="{FF2B5EF4-FFF2-40B4-BE49-F238E27FC236}">
                  <a16:creationId xmlns:a16="http://schemas.microsoft.com/office/drawing/2014/main" id="{81FA8F83-D630-04B6-31B9-67E6FA2DE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EB1FF3A0-A051-100C-08D4-2A43E99E8CDA}"/>
              </a:ext>
            </a:extLst>
          </p:cNvPr>
          <p:cNvGrpSpPr/>
          <p:nvPr/>
        </p:nvGrpSpPr>
        <p:grpSpPr>
          <a:xfrm>
            <a:off x="2914650" y="4295775"/>
            <a:ext cx="990600" cy="981074"/>
            <a:chOff x="2990850" y="4933950"/>
            <a:chExt cx="990600" cy="981074"/>
          </a:xfrm>
        </p:grpSpPr>
        <p:pic>
          <p:nvPicPr>
            <p:cNvPr id="1029" name="Picture 4">
              <a:extLst>
                <a:ext uri="{FF2B5EF4-FFF2-40B4-BE49-F238E27FC236}">
                  <a16:creationId xmlns:a16="http://schemas.microsoft.com/office/drawing/2014/main" id="{52BA0524-437D-CECB-B36D-E64B7B374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36191AA-A680-2B63-D85B-8EF429D54A39}"/>
              </a:ext>
            </a:extLst>
          </p:cNvPr>
          <p:cNvGrpSpPr/>
          <p:nvPr/>
        </p:nvGrpSpPr>
        <p:grpSpPr>
          <a:xfrm>
            <a:off x="4029075" y="4257675"/>
            <a:ext cx="990600" cy="981074"/>
            <a:chOff x="2990850" y="4933950"/>
            <a:chExt cx="990600" cy="981074"/>
          </a:xfrm>
        </p:grpSpPr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BD0DE5B0-407C-946F-71CB-CF161AEB5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𝟑𝟗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E59194E-E490-6BE8-597B-A22AB9B9D92B}"/>
              </a:ext>
            </a:extLst>
          </p:cNvPr>
          <p:cNvGrpSpPr/>
          <p:nvPr/>
        </p:nvGrpSpPr>
        <p:grpSpPr>
          <a:xfrm>
            <a:off x="6800850" y="4219575"/>
            <a:ext cx="990600" cy="981074"/>
            <a:chOff x="2990850" y="4933950"/>
            <a:chExt cx="990600" cy="981074"/>
          </a:xfrm>
        </p:grpSpPr>
        <p:pic>
          <p:nvPicPr>
            <p:cNvPr id="1035" name="Picture 4">
              <a:extLst>
                <a:ext uri="{FF2B5EF4-FFF2-40B4-BE49-F238E27FC236}">
                  <a16:creationId xmlns:a16="http://schemas.microsoft.com/office/drawing/2014/main" id="{178EA812-031F-CEED-C45C-8A38304FD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𝟏𝟒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132FEC5-75CF-FD04-DB16-2F1EC8312176}"/>
              </a:ext>
            </a:extLst>
          </p:cNvPr>
          <p:cNvGrpSpPr/>
          <p:nvPr/>
        </p:nvGrpSpPr>
        <p:grpSpPr>
          <a:xfrm>
            <a:off x="7058025" y="5362575"/>
            <a:ext cx="990600" cy="981074"/>
            <a:chOff x="2990850" y="4933950"/>
            <a:chExt cx="990600" cy="981074"/>
          </a:xfrm>
        </p:grpSpPr>
        <p:pic>
          <p:nvPicPr>
            <p:cNvPr id="1038" name="Picture 4">
              <a:extLst>
                <a:ext uri="{FF2B5EF4-FFF2-40B4-BE49-F238E27FC236}">
                  <a16:creationId xmlns:a16="http://schemas.microsoft.com/office/drawing/2014/main" id="{EB72E52B-C58F-DCF8-BDB5-725C60338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𝟏𝟐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5487 L 0.00703 -0.05487 C 0.02135 -0.07524 0.02239 -0.07593 0.03594 -0.09792 C 0.03854 -0.10255 0.04141 -0.10695 0.04375 -0.11181 C 0.04609 -0.11713 0.04726 -0.12385 0.05 -0.12848 C 0.05625 -0.14005 0.06341 -0.15 0.07031 -0.16042 C 0.09284 -0.19491 0.0987 -0.2 0.12891 -0.23681 C 0.12904 -0.23727 0.16758 -0.28426 0.17187 -0.28681 C 0.23034 -0.32292 0.13346 -0.26389 0.26172 -0.33542 C 0.39219 -0.40834 0.27513 -0.34537 0.37187 -0.39237 C 0.38516 -0.39908 0.39818 -0.40741 0.41172 -0.4132 C 0.43463 -0.42362 0.44766 -0.42477 0.47031 -0.43125 C 0.47917 -0.43403 0.48802 -0.43681 0.49687 -0.43959 L 0.56562 -0.43681 C 0.56979 -0.43612 0.57266 -0.42871 0.57656 -0.4257 C 0.58099 -0.42223 0.58594 -0.42014 0.59062 -0.41737 C 0.59141 -0.41505 0.59206 -0.41274 0.59297 -0.41042 C 0.59388 -0.40857 0.59531 -0.40718 0.59609 -0.40487 C 0.60104 -0.39005 0.59193 -0.40162 0.60312 -0.38264 C 0.60534 -0.37917 0.60833 -0.37709 0.61094 -0.37431 C 0.61302 -0.36968 0.61549 -0.36575 0.61719 -0.36042 C 0.62135 -0.34746 0.61901 -0.35394 0.62422 -0.34098 C 0.62448 -0.33912 0.62461 -0.33727 0.625 -0.33542 C 0.62539 -0.33357 0.62604 -0.33195 0.62656 -0.32987 C 0.62734 -0.32686 0.62799 -0.32338 0.62891 -0.32014 C 0.6293 -0.31829 0.63008 -0.31667 0.63047 -0.31459 C 0.63138 -0.31019 0.63177 -0.30533 0.63281 -0.3007 C 0.63437 -0.29422 0.63828 -0.28125 0.63828 -0.28125 C 0.63854 -0.27871 0.63906 -0.27315 0.63984 -0.27014 C 0.64049 -0.26783 0.64141 -0.26551 0.64219 -0.2632 C 0.64245 -0.25718 0.64245 -0.25116 0.64297 -0.24514 C 0.6431 -0.24329 0.64596 -0.22223 0.64609 -0.21598 C 0.64635 -0.18287 0.64609 -0.14931 0.64609 -0.1159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4375 L 0.00312 -0.04375 C 0.0306 -0.08565 0.05234 -0.12176 0.08672 -0.15208 C 0.17422 -0.23009 0.12487 -0.18889 0.23125 -0.26875 L 0.27734 -0.30347 C 0.29062 -0.31366 0.30325 -0.32685 0.31718 -0.33403 C 0.33528 -0.34375 0.35416 -0.35417 0.37265 -0.36181 C 0.3789 -0.36458 0.39974 -0.3713 0.40781 -0.37292 C 0.41901 -0.37546 0.42942 -0.37685 0.44062 -0.37847 C 0.44479 -0.37986 0.44882 -0.38171 0.45312 -0.38264 C 0.48841 -0.39051 0.45768 -0.38056 0.48359 -0.38958 C 0.4927 -0.38912 0.50182 -0.38981 0.51093 -0.38819 C 0.51263 -0.38796 0.51393 -0.38542 0.51562 -0.38403 C 0.5289 -0.37315 0.51797 -0.38356 0.52578 -0.37431 C 0.52955 -0.36991 0.53528 -0.36528 0.53828 -0.35764 C 0.53958 -0.3544 0.54036 -0.35023 0.5414 -0.34653 C 0.54036 -0.33634 0.53932 -0.3125 0.53515 -0.30069 C 0.53294 -0.29468 0.52968 -0.29005 0.52734 -0.28403 C 0.52513 -0.27894 0.52369 -0.27292 0.52187 -0.26736 C 0.50885 -0.23148 0.52408 -0.27616 0.51015 -0.23958 C 0.5052 -0.22685 0.50703 -0.22917 0.5039 -0.21597 C 0.50052 -0.20278 0.49974 -0.20394 0.49765 -0.19097 C 0.49661 -0.18565 0.49622 -0.17986 0.49531 -0.17431 C 0.49466 -0.17106 0.49362 -0.16806 0.49297 -0.16458 C 0.49205 -0.16111 0.49153 -0.15718 0.49062 -0.15347 C 0.48893 -0.14722 0.48685 -0.14097 0.48359 -0.13681 C 0.48242 -0.13542 0.48086 -0.13519 0.47968 -0.13403 C 0.47669 -0.13194 0.47382 -0.12963 0.47109 -0.12708 C 0.47018 -0.12639 0.46875 -0.12431 0.46875 -0.12431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348 L -0.01094 -0.05348 C -0.01237 -0.06181 -0.01328 -0.07037 -0.01498 -0.07848 C -0.01667 -0.0875 -0.02097 -0.09815 -0.02357 -0.10625 C -0.02565 -0.1132 -0.02748 -0.12037 -0.02982 -0.12709 C -0.0319 -0.1338 -0.03464 -0.14005 -0.03685 -0.14653 C -0.03959 -0.15533 -0.04154 -0.16482 -0.04466 -0.17292 C -0.05899 -0.21088 -0.05417 -0.19676 -0.06576 -0.21598 C -0.07761 -0.23611 -0.06979 -0.22338 -0.0806 -0.24653 C -0.08281 -0.25139 -0.08438 -0.25787 -0.08763 -0.26042 C -0.09375 -0.26551 -0.10521 -0.26829 -0.11341 -0.27014 C -0.12878 -0.26783 -0.14414 -0.26736 -0.15951 -0.2632 C -0.16081 -0.26297 -0.1612 -0.25996 -0.16185 -0.25764 C -0.16602 -0.24167 -0.16289 -0.25023 -0.16498 -0.2382 C -0.16537 -0.23588 -0.16563 -0.23334 -0.16654 -0.23125 C -0.16992 -0.22292 -0.17487 -0.21898 -0.17982 -0.2132 C -0.18034 -0.21135 -0.18099 -0.20973 -0.18138 -0.20764 C -0.18425 -0.19236 -0.18399 -0.18889 -0.18529 -0.17153 C -0.18607 -0.12848 -0.1862 -0.08542 -0.18763 -0.04236 C -0.18776 -0.03542 -0.18867 -0.02848 -0.18998 -0.02153 C -0.19024 -0.02014 -0.19063 -0.01898 -0.19076 -0.01736 C -0.19089 -0.00602 -0.19076 0.00578 -0.19076 0.01736 " pathEditMode="relative" ptsTypes="AAAAAAAAAAAAAAAAAAAA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-0.0162 L -0.01171 -0.0162 C -0.01966 -0.07477 -0.01224 -0.02847 -0.02265 -0.07592 C -0.02474 -0.08495 -0.02565 -0.09491 -0.02812 -0.1037 C -0.03398 -0.12292 -0.03789 -0.14606 -0.04765 -0.15926 C -0.07057 -0.18958 -0.07539 -0.19745 -0.1 -0.22454 C -0.1056 -0.23055 -0.11119 -0.23634 -0.11718 -0.2412 C -0.1177 -0.24143 -0.13698 -0.25255 -0.14062 -0.2537 C -0.14557 -0.25509 -0.15052 -0.25555 -0.15546 -0.25625 C -0.17682 -0.25463 -0.1983 -0.25417 -0.21953 -0.25092 C -0.22421 -0.25 -0.22851 -0.24653 -0.23281 -0.24398 C -0.2375 -0.24097 -0.24205 -0.23657 -0.24609 -0.23148 C -0.25481 -0.22037 -0.247 -0.22847 -0.25625 -0.21342 C -0.25716 -0.21204 -0.25833 -0.21157 -0.25937 -0.21065 C -0.272 -0.17477 -0.26445 -0.20046 -0.26171 -0.11065 C -0.26158 -0.10625 -0.26054 -0.10231 -0.26015 -0.09815 C -0.25924 -0.08842 -0.25872 -0.07847 -0.25781 -0.06898 C -0.25651 -0.0537 -0.25286 -0.03032 -0.25 -0.01898 C -0.24895 -0.01481 -0.24817 -0.01042 -0.24687 -0.00648 C -0.24635 -0.00463 -0.24544 -0.00347 -0.24453 -0.00231 C -0.2388 0.00695 -0.24114 0.00324 -0.23437 0.01019 C -0.23359 0.01111 -0.23294 0.0125 -0.23203 0.01296 C -0.22877 0.01482 -0.22591 0.01435 -0.22265 0.01435 " pathEditMode="relative" ptsTypes="AAAAAAAAAAAAAAAAAAAAA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3149 L 0.01172 -0.03149 C 0.025 -0.05533 0.02317 -0.05255 0.04531 -0.08565 C 0.0513 -0.09468 0.05703 -0.10487 0.06406 -0.11204 C 0.08086 -0.12917 0.10052 -0.1375 0.1164 -0.15787 C 0.12291 -0.16621 0.1289 -0.17547 0.13594 -0.18287 C 0.15013 -0.19792 0.16719 -0.21505 0.18437 -0.22037 C 0.19075 -0.22223 0.19739 -0.22223 0.2039 -0.22315 C 0.21927 -0.22825 0.22096 -0.23056 0.23984 -0.22593 C 0.24362 -0.225 0.24713 -0.22153 0.25078 -0.21899 C 0.25156 -0.21829 0.25234 -0.21713 0.25312 -0.21621 C 0.25495 -0.21343 0.25677 -0.21065 0.25859 -0.20787 C 0.25963 -0.20417 0.26041 -0.20024 0.26172 -0.19676 C 0.26471 -0.18843 0.27005 -0.18195 0.27265 -0.17315 C 0.27344 -0.17037 0.27409 -0.16737 0.275 -0.16482 C 0.28008 -0.14954 0.27422 -0.16945 0.28047 -0.15371 C 0.28216 -0.14931 0.28268 -0.14584 0.28359 -0.14121 C 0.28307 -0.12686 0.28307 -0.11227 0.28203 -0.09815 C 0.28151 -0.09283 0.27448 -0.07246 0.27422 -0.07176 C 0.26719 -0.05255 0.26185 -0.04561 0.25781 -0.02176 C 0.25677 -0.01575 0.2556 -0.00973 0.25469 -0.00371 C 0.25377 0.00185 0.25338 0.00763 0.25234 0.01296 C 0.25078 0.0199 0.2483 0.02569 0.24687 0.0324 C 0.2457 0.0375 0.24531 0.04282 0.24453 0.04768 C 0.24401 0.05069 0.24349 0.05347 0.24297 0.05601 C 0.2414 0.06273 0.23919 0.06875 0.23828 0.07546 C 0.23802 0.07685 0.23633 0.0912 0.23515 0.09351 C 0.23411 0.0956 0.23255 0.09629 0.23125 0.09791 " pathEditMode="relative" ptsTypes="AAAAAAAAAAAAAAAAAAAAAAAAAA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00023 C -0.00208 -0.0088 -0.00378 -0.01805 -0.00625 -0.02639 C -0.02852 -0.10208 -0.03672 -0.08611 -0.09609 -0.15972 C -0.1069 -0.17315 -0.1181 -0.18542 -0.12891 -0.19861 C -0.13711 -0.20856 -0.14427 -0.2213 -0.15313 -0.22917 L -0.20938 -0.27917 C -0.21719 -0.28611 -0.22565 -0.29143 -0.23281 -0.3 C -0.25365 -0.32523 -0.27591 -0.35486 -0.30078 -0.36528 C -0.30521 -0.36713 -0.30964 -0.36991 -0.31406 -0.37083 C -0.31953 -0.37222 -0.325 -0.37176 -0.33047 -0.37222 C -0.4125 -0.3713 -0.41224 -0.38403 -0.46328 -0.3625 C -0.4793 -0.35579 -0.48112 -0.35486 -0.49375 -0.34583 C -0.4957 -0.34467 -0.49766 -0.34375 -0.49922 -0.34167 C -0.50339 -0.3368 -0.50703 -0.33055 -0.51094 -0.325 C -0.51224 -0.32153 -0.51406 -0.31643 -0.51484 -0.3125 C -0.5155 -0.30995 -0.51589 -0.30694 -0.51641 -0.30417 C -0.51615 -0.29028 -0.51615 -0.27639 -0.51563 -0.2625 C -0.51563 -0.25972 -0.5155 -0.25694 -0.51484 -0.25417 C -0.51406 -0.25023 -0.51263 -0.24699 -0.51172 -0.24305 C -0.51068 -0.23842 -0.5099 -0.2338 -0.50859 -0.22917 C -0.50781 -0.22639 -0.5069 -0.22384 -0.50625 -0.22083 C -0.50586 -0.21921 -0.50599 -0.21713 -0.50547 -0.21528 C -0.50234 -0.20208 -0.5056 -0.22338 -0.50234 -0.20417 C -0.50208 -0.20208 -0.50195 -0.19954 -0.50156 -0.19722 C -0.50143 -0.19583 -0.50104 -0.19444 -0.50078 -0.19305 C -0.50026 -0.18981 -0.49974 -0.18657 -0.49922 -0.18333 C -0.49896 -0.18148 -0.49896 -0.17963 -0.49844 -0.17778 C -0.49792 -0.17546 -0.49688 -0.17315 -0.49609 -0.17083 C -0.49557 -0.16713 -0.49544 -0.16342 -0.49453 -0.15972 C -0.49414 -0.15764 -0.49297 -0.15625 -0.49219 -0.15417 C -0.49141 -0.15208 -0.4905 -0.14977 -0.48984 -0.14722 C -0.48867 -0.14282 -0.48711 -0.13241 -0.48516 -0.12778 C -0.48438 -0.12616 -0.48307 -0.125 -0.48203 -0.12361 C -0.48125 -0.1213 -0.48086 -0.11852 -0.47969 -0.11667 C -0.47656 -0.11157 -0.47279 -0.11204 -0.46875 -0.11111 L -0.43125 -0.1125 C -0.43047 -0.11273 -0.42969 -0.11342 -0.42891 -0.11389 C -0.4263 -0.1162 -0.4237 -0.11852 -0.42109 -0.12083 C -0.41979 -0.12222 -0.41719 -0.125 -0.41719 -0.12477 " pathEditMode="relative" rAng="0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/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Long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Châu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đều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rằng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den>
                    </m:f>
                    <m:r>
                      <a:rPr lang="en-US" sz="2800" b="1" i="0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. Theo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em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Vì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sao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</a:t>
                </a:r>
              </a:p>
              <a:p>
                <a:pPr lvl="0" algn="just">
                  <a:defRPr/>
                </a:pP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blipFill>
                <a:blip r:embed="rId3"/>
                <a:stretch>
                  <a:fillRect l="-134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9ED34DA-B5CA-32B2-431D-112EA0EA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184" y="2409825"/>
            <a:ext cx="5725353" cy="2909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/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Long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Châu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blipFill>
                <a:blip r:embed="rId5"/>
                <a:stretch>
                  <a:fillRect l="-2795" r="-3038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19454" y="528129"/>
            <a:ext cx="9543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941D8-F0EF-823D-4FE5-31A84D33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804415"/>
            <a:ext cx="10496549" cy="351157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AD25F0-C608-448A-0F14-22DC996B2FBD}"/>
              </a:ext>
            </a:extLst>
          </p:cNvPr>
          <p:cNvSpPr/>
          <p:nvPr/>
        </p:nvSpPr>
        <p:spPr>
          <a:xfrm>
            <a:off x="6105525" y="40671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2FE918-1D36-B900-26A1-E626F1F59638}"/>
              </a:ext>
            </a:extLst>
          </p:cNvPr>
          <p:cNvSpPr/>
          <p:nvPr/>
        </p:nvSpPr>
        <p:spPr>
          <a:xfrm>
            <a:off x="6143625" y="47053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B76F35-61DB-0419-99BE-6C8776399D3B}"/>
              </a:ext>
            </a:extLst>
          </p:cNvPr>
          <p:cNvSpPr/>
          <p:nvPr/>
        </p:nvSpPr>
        <p:spPr>
          <a:xfrm>
            <a:off x="10229850" y="40290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0BB054-A669-BAC7-1F61-6B82C98691FC}"/>
              </a:ext>
            </a:extLst>
          </p:cNvPr>
          <p:cNvSpPr/>
          <p:nvPr/>
        </p:nvSpPr>
        <p:spPr>
          <a:xfrm>
            <a:off x="10267950" y="46672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6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: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  <m:t>𝟏𝟎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: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𝐱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𝐱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tabLst/>
              <a:defRPr/>
            </a:pPr>
            <a:endParaRPr kumimoji="0" lang="vi-VN" sz="11733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Bell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37" y="4564710"/>
            <a:ext cx="2853175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7A056-ECC3-6166-A855-924640A34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017" y="2792146"/>
            <a:ext cx="8699746" cy="210330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260689" y="-10747"/>
            <a:ext cx="967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TRƯỜNG TIỂU HỌC ÁI MỘ 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61282" y="3747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</a:rPr>
              <a:t>Chọn phân số bằng phân số đã cho: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1DB0E-2B37-A369-AB48-FB08424A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438275"/>
            <a:ext cx="99060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/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24D39EC-E602-8008-6E48-147CAD7F967E}"/>
              </a:ext>
            </a:extLst>
          </p:cNvPr>
          <p:cNvSpPr txBox="1"/>
          <p:nvPr/>
        </p:nvSpPr>
        <p:spPr>
          <a:xfrm>
            <a:off x="1495842" y="8356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/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blipFill>
                <a:blip r:embed="rId4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A02248-BF3E-6F84-9DA8-48995A72E8DA}"/>
              </a:ext>
            </a:extLst>
          </p:cNvPr>
          <p:cNvSpPr txBox="1"/>
          <p:nvPr/>
        </p:nvSpPr>
        <p:spPr>
          <a:xfrm>
            <a:off x="3505617" y="8927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/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/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C4F24FA-862E-DFC2-3FD0-2ADBDD7BE362}"/>
              </a:ext>
            </a:extLst>
          </p:cNvPr>
          <p:cNvSpPr txBox="1"/>
          <p:nvPr/>
        </p:nvSpPr>
        <p:spPr>
          <a:xfrm>
            <a:off x="6906042" y="82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/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blipFill>
                <a:blip r:embed="rId7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6A6493E-92B0-DFB5-E99F-E47F455BC7FB}"/>
              </a:ext>
            </a:extLst>
          </p:cNvPr>
          <p:cNvSpPr txBox="1"/>
          <p:nvPr/>
        </p:nvSpPr>
        <p:spPr>
          <a:xfrm>
            <a:off x="8915817" y="88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/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/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3C3E1F7-9026-2033-73B0-3FE83D6CDF0F}"/>
              </a:ext>
            </a:extLst>
          </p:cNvPr>
          <p:cNvSpPr txBox="1"/>
          <p:nvPr/>
        </p:nvSpPr>
        <p:spPr>
          <a:xfrm>
            <a:off x="1505367" y="27025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/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blipFill>
                <a:blip r:embed="rId10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3C3B3DC-3D66-23D2-0BF9-FDF8AD7BF448}"/>
              </a:ext>
            </a:extLst>
          </p:cNvPr>
          <p:cNvSpPr txBox="1"/>
          <p:nvPr/>
        </p:nvSpPr>
        <p:spPr>
          <a:xfrm>
            <a:off x="3515142" y="27596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/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/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B15FE4C-610E-791F-E504-DE80050E5B50}"/>
              </a:ext>
            </a:extLst>
          </p:cNvPr>
          <p:cNvSpPr txBox="1"/>
          <p:nvPr/>
        </p:nvSpPr>
        <p:spPr>
          <a:xfrm>
            <a:off x="6915567" y="26930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/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blipFill>
                <a:blip r:embed="rId13"/>
                <a:stretch>
                  <a:fillRect r="-60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68DB90-8128-9FA7-F361-502095F25419}"/>
              </a:ext>
            </a:extLst>
          </p:cNvPr>
          <p:cNvSpPr txBox="1"/>
          <p:nvPr/>
        </p:nvSpPr>
        <p:spPr>
          <a:xfrm>
            <a:off x="8925342" y="27501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/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/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5067ED6-8A73-D7F6-4BF3-3AC948CFFFCF}"/>
              </a:ext>
            </a:extLst>
          </p:cNvPr>
          <p:cNvSpPr txBox="1"/>
          <p:nvPr/>
        </p:nvSpPr>
        <p:spPr>
          <a:xfrm>
            <a:off x="1505367" y="463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/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blipFill>
                <a:blip r:embed="rId16"/>
                <a:stretch>
                  <a:fillRect r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EBF438D-3C13-DBB6-930B-B99C83487D2D}"/>
              </a:ext>
            </a:extLst>
          </p:cNvPr>
          <p:cNvSpPr txBox="1"/>
          <p:nvPr/>
        </p:nvSpPr>
        <p:spPr>
          <a:xfrm>
            <a:off x="3515142" y="469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/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/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6" name="TextBox 895">
            <a:extLst>
              <a:ext uri="{FF2B5EF4-FFF2-40B4-BE49-F238E27FC236}">
                <a16:creationId xmlns:a16="http://schemas.microsoft.com/office/drawing/2014/main" id="{F037A903-8AF2-2DE7-3C98-420839F5150B}"/>
              </a:ext>
            </a:extLst>
          </p:cNvPr>
          <p:cNvSpPr txBox="1"/>
          <p:nvPr/>
        </p:nvSpPr>
        <p:spPr>
          <a:xfrm>
            <a:off x="6915567" y="46265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/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blipFill>
                <a:blip r:embed="rId19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8" name="TextBox 897">
            <a:extLst>
              <a:ext uri="{FF2B5EF4-FFF2-40B4-BE49-F238E27FC236}">
                <a16:creationId xmlns:a16="http://schemas.microsoft.com/office/drawing/2014/main" id="{AC22CA0C-8F43-108C-1D10-4813D2A3EF60}"/>
              </a:ext>
            </a:extLst>
          </p:cNvPr>
          <p:cNvSpPr txBox="1"/>
          <p:nvPr/>
        </p:nvSpPr>
        <p:spPr>
          <a:xfrm>
            <a:off x="8925342" y="46837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/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896" grpId="0"/>
      <p:bldP spid="897" grpId="0"/>
      <p:bldP spid="898" grpId="0"/>
      <p:bldP spid="899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481</Words>
  <Application>Microsoft Office PowerPoint</Application>
  <PresentationFormat>Widescreen</PresentationFormat>
  <Paragraphs>85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MTC</cp:lastModifiedBy>
  <cp:revision>2</cp:revision>
  <dcterms:created xsi:type="dcterms:W3CDTF">2023-12-22T05:16:48Z</dcterms:created>
  <dcterms:modified xsi:type="dcterms:W3CDTF">2024-01-23T02:36:24Z</dcterms:modified>
</cp:coreProperties>
</file>