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5"/>
  </p:notesMasterIdLst>
  <p:sldIdLst>
    <p:sldId id="332" r:id="rId3"/>
    <p:sldId id="257" r:id="rId4"/>
    <p:sldId id="308" r:id="rId5"/>
    <p:sldId id="309" r:id="rId6"/>
    <p:sldId id="325" r:id="rId7"/>
    <p:sldId id="326" r:id="rId8"/>
    <p:sldId id="327" r:id="rId9"/>
    <p:sldId id="307" r:id="rId10"/>
    <p:sldId id="311" r:id="rId11"/>
    <p:sldId id="315" r:id="rId12"/>
    <p:sldId id="310" r:id="rId13"/>
    <p:sldId id="333" r:id="rId14"/>
    <p:sldId id="338" r:id="rId15"/>
    <p:sldId id="260" r:id="rId16"/>
    <p:sldId id="316" r:id="rId17"/>
    <p:sldId id="334" r:id="rId18"/>
    <p:sldId id="339" r:id="rId19"/>
    <p:sldId id="328" r:id="rId20"/>
    <p:sldId id="329" r:id="rId21"/>
    <p:sldId id="337" r:id="rId22"/>
    <p:sldId id="330" r:id="rId23"/>
    <p:sldId id="33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22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566" autoAdjust="0"/>
  </p:normalViewPr>
  <p:slideViewPr>
    <p:cSldViewPr snapToGrid="0">
      <p:cViewPr varScale="1">
        <p:scale>
          <a:sx n="67" d="100"/>
          <a:sy n="67" d="100"/>
        </p:scale>
        <p:origin x="858"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0C37B4-8EE0-4158-963C-0051C9499823}" type="datetimeFigureOut">
              <a:rPr lang="en-US" smtClean="0"/>
              <a:t>23/01/2024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916A10-241D-4452-BBE7-00B28ED11246}" type="slidenum">
              <a:rPr lang="en-US" smtClean="0"/>
              <a:t>‹#›</a:t>
            </a:fld>
            <a:endParaRPr lang="en-US"/>
          </a:p>
        </p:txBody>
      </p:sp>
    </p:spTree>
    <p:extLst>
      <p:ext uri="{BB962C8B-B14F-4D97-AF65-F5344CB8AC3E}">
        <p14:creationId xmlns:p14="http://schemas.microsoft.com/office/powerpoint/2010/main" val="51373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Hiền</a:t>
            </a:r>
            <a:r>
              <a:rPr lang="en-US" dirty="0" smtClean="0"/>
              <a:t> </a:t>
            </a:r>
            <a:r>
              <a:rPr lang="en-US" dirty="0" err="1" smtClean="0"/>
              <a:t>Trần</a:t>
            </a:r>
            <a:r>
              <a:rPr lang="en-US" dirty="0" smtClean="0"/>
              <a:t> </a:t>
            </a:r>
            <a:r>
              <a:rPr lang="en-US" dirty="0" err="1" smtClean="0"/>
              <a:t>zalo</a:t>
            </a:r>
            <a:r>
              <a:rPr lang="en-US" dirty="0" smtClean="0"/>
              <a:t> 0353095025</a:t>
            </a:r>
            <a:endParaRPr lang="en-US" dirty="0"/>
          </a:p>
        </p:txBody>
      </p:sp>
      <p:sp>
        <p:nvSpPr>
          <p:cNvPr id="4" name="Slide Number Placeholder 3"/>
          <p:cNvSpPr>
            <a:spLocks noGrp="1"/>
          </p:cNvSpPr>
          <p:nvPr>
            <p:ph type="sldNum" sz="quarter" idx="5"/>
          </p:nvPr>
        </p:nvSpPr>
        <p:spPr/>
        <p:txBody>
          <a:bodyPr/>
          <a:lstStyle/>
          <a:p>
            <a:fld id="{B6916A10-241D-4452-BBE7-00B28ED11246}" type="slidenum">
              <a:rPr lang="en-US" smtClean="0"/>
              <a:t>1</a:t>
            </a:fld>
            <a:endParaRPr lang="en-US"/>
          </a:p>
        </p:txBody>
      </p:sp>
    </p:spTree>
    <p:extLst>
      <p:ext uri="{BB962C8B-B14F-4D97-AF65-F5344CB8AC3E}">
        <p14:creationId xmlns:p14="http://schemas.microsoft.com/office/powerpoint/2010/main" val="32147936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76316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192944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Hiền</a:t>
            </a:r>
            <a:r>
              <a:rPr lang="en-US" dirty="0" smtClean="0"/>
              <a:t> </a:t>
            </a:r>
            <a:r>
              <a:rPr lang="en-US" dirty="0" err="1" smtClean="0"/>
              <a:t>Trần</a:t>
            </a:r>
            <a:r>
              <a:rPr lang="en-US" dirty="0" smtClean="0"/>
              <a:t> </a:t>
            </a:r>
            <a:r>
              <a:rPr lang="en-US" dirty="0" err="1" smtClean="0"/>
              <a:t>zalo</a:t>
            </a:r>
            <a:r>
              <a:rPr lang="en-US" dirty="0" smtClean="0"/>
              <a:t> 0353095025</a:t>
            </a:r>
            <a:endParaRPr lang="en-US" dirty="0"/>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4317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99110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002276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002310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631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smtClean="0"/>
              <a:t>Hiền</a:t>
            </a:r>
            <a:r>
              <a:rPr lang="en-US" dirty="0" smtClean="0"/>
              <a:t> </a:t>
            </a:r>
            <a:r>
              <a:rPr lang="en-US" dirty="0" err="1" smtClean="0"/>
              <a:t>Trần</a:t>
            </a:r>
            <a:r>
              <a:rPr lang="en-US" dirty="0" smtClean="0"/>
              <a:t> </a:t>
            </a:r>
            <a:r>
              <a:rPr lang="en-US" dirty="0" err="1" smtClean="0"/>
              <a:t>zalo</a:t>
            </a:r>
            <a:r>
              <a:rPr lang="en-US" dirty="0" smtClean="0"/>
              <a:t> 0353095025</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3475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lần</a:t>
            </a:r>
            <a:r>
              <a:rPr lang="en-US" dirty="0"/>
              <a:t> </a:t>
            </a:r>
            <a:r>
              <a:rPr lang="en-US" dirty="0" err="1"/>
              <a:t>lượt</a:t>
            </a:r>
            <a:r>
              <a:rPr lang="en-US" dirty="0"/>
              <a:t> </a:t>
            </a:r>
            <a:r>
              <a:rPr lang="en-US" dirty="0" err="1"/>
              <a:t>từng</a:t>
            </a:r>
            <a:r>
              <a:rPr lang="en-US" dirty="0"/>
              <a:t> </a:t>
            </a:r>
            <a:r>
              <a:rPr lang="en-US" dirty="0" err="1"/>
              <a:t>lâu</a:t>
            </a:r>
            <a:r>
              <a:rPr lang="en-US" dirty="0"/>
              <a:t> </a:t>
            </a:r>
            <a:r>
              <a:rPr lang="en-US" dirty="0" err="1"/>
              <a:t>đài</a:t>
            </a:r>
            <a:r>
              <a:rPr lang="en-US" dirty="0"/>
              <a:t> </a:t>
            </a:r>
            <a:r>
              <a:rPr lang="en-US" dirty="0" err="1"/>
              <a:t>để</a:t>
            </a:r>
            <a:r>
              <a:rPr lang="en-US" dirty="0"/>
              <a:t> </a:t>
            </a:r>
            <a:r>
              <a:rPr lang="en-US" dirty="0" err="1"/>
              <a:t>tới</a:t>
            </a:r>
            <a:r>
              <a:rPr lang="en-US" dirty="0"/>
              <a:t> </a:t>
            </a:r>
            <a:r>
              <a:rPr lang="en-US" dirty="0" err="1"/>
              <a:t>đó</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86372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099982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3453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a:t>
            </a:r>
            <a:r>
              <a:rPr lang="en-US" dirty="0" err="1"/>
              <a:t>vào</a:t>
            </a:r>
            <a:r>
              <a:rPr lang="en-US" dirty="0"/>
              <a:t> </a:t>
            </a:r>
            <a:r>
              <a:rPr lang="en-US" dirty="0" err="1"/>
              <a:t>hoàng</a:t>
            </a:r>
            <a:r>
              <a:rPr lang="en-US" dirty="0"/>
              <a:t> </a:t>
            </a:r>
            <a:r>
              <a:rPr lang="en-US" dirty="0" err="1"/>
              <a:t>tử</a:t>
            </a:r>
            <a:r>
              <a:rPr lang="en-US" dirty="0"/>
              <a:t> </a:t>
            </a:r>
            <a:r>
              <a:rPr lang="en-US" dirty="0" err="1"/>
              <a:t>để</a:t>
            </a:r>
            <a:r>
              <a:rPr lang="en-US" dirty="0"/>
              <a:t> </a:t>
            </a:r>
            <a:r>
              <a:rPr lang="en-US" dirty="0" err="1"/>
              <a:t>trở</a:t>
            </a:r>
            <a:r>
              <a:rPr lang="en-US" dirty="0"/>
              <a:t> </a:t>
            </a:r>
            <a:r>
              <a:rPr lang="en-US" dirty="0" err="1"/>
              <a:t>về</a:t>
            </a:r>
            <a:r>
              <a:rPr lang="en-US" dirty="0"/>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844748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800" dirty="0">
                <a:effectLst/>
                <a:latin typeface="Times New Roman" panose="02020603050405020304" pitchFamily="18" charset="0"/>
                <a:ea typeface="Times New Roman" panose="02020603050405020304" pitchFamily="18" charset="0"/>
              </a:rPr>
              <a:t>Ta thấy thương của các phép chia ở câu hỏi 3 bằng nhau và bằng 2. Vậy dựa vào mối liên hệ của phân số và phép chia số tự nhiên đã được tìm hiểu ở bài trước, các phân số vừa tìm được ở bài số 4 có bằng nhau hay không? Chúng ta cùng tìm hiểu ở bài học hôm nay. </a:t>
            </a: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339416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F9454C-C74F-4488-8342-D9513523422E}"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01608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pic>
        <p:nvPicPr>
          <p:cNvPr id="8" name="图片 7"/>
          <p:cNvPicPr>
            <a:picLocks noChangeAspect="1"/>
          </p:cNvPicPr>
          <p:nvPr userDrawn="1"/>
        </p:nvPicPr>
        <p:blipFill>
          <a:blip r:embed="rId3"/>
          <a:stretch>
            <a:fillRect/>
          </a:stretch>
        </p:blipFill>
        <p:spPr>
          <a:xfrm>
            <a:off x="-582561" y="-155353"/>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7094341" y="-261676"/>
            <a:ext cx="2427723" cy="1619723"/>
          </a:xfrm>
          <a:prstGeom prst="rect">
            <a:avLst/>
          </a:prstGeom>
        </p:spPr>
      </p:pic>
    </p:spTree>
    <p:extLst>
      <p:ext uri="{BB962C8B-B14F-4D97-AF65-F5344CB8AC3E}">
        <p14:creationId xmlns:p14="http://schemas.microsoft.com/office/powerpoint/2010/main" val="3929660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6363227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138541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425893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EF818F-2952-4267-8C7F-CFA750855E2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DA50E7D3-2A50-4CBD-9214-DDE0AEFCD7F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B37E135-B111-417B-A144-D1C17074BF22}"/>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E2FEE1FB-226E-406E-B25D-B9997F0FC8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841AE4F-C38A-41D1-BCFD-CDF5096297B6}"/>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218794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218CCD-9554-43AE-A657-E3B2528AC53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63B093-F176-42A0-9895-82D56A07B7DF}"/>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714F7BF-03BC-43CC-9A0C-385E57CE071C}"/>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86D0E14E-2474-4E1F-AE03-BA6074C7A07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B68CCAC-BFB0-4597-8525-9B9996D9711A}"/>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889193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5C39C07-73DC-499D-9C13-4A581888255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5A709A7-1EE1-4FE4-8A91-C6FEF9DFE38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49B888AB-FDD4-4362-BD6E-40B9C0452599}"/>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04617250-CAFF-4BC2-B95D-1D791D3BEDB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86900611-A3A7-4991-967F-75D16E63F81F}"/>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8020980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2019AE5-2FC0-45A6-9147-3D5F4BB2AE4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D914306-96B5-42CF-AC72-630A6850BBD6}"/>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511167F6-E483-4701-B70D-09C3DE7C346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C2737D49-9CAB-4905-BB39-98B80C90DE38}"/>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789F817C-99C9-492C-AF2B-87B798DB72F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E72D848C-6496-4331-9A2D-C1C9538A29C1}"/>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137140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0A98A2-ACF6-4D4B-9291-0AF9DE8EB65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AB1DE18-2767-4FE8-9698-8341543DA4C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1847CB5-58B7-4817-8E15-5C3A9C391FF5}"/>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830DE89-E4DF-4DEC-B08C-3F019431304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CF2807FC-0BE9-4861-BA42-D9BEA86D6CCA}"/>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C070560-59C8-42AB-AF0C-A4BAB53E311C}"/>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2024/1/23</a:t>
            </a:fld>
            <a:endParaRPr lang="zh-CN" altLang="en-US"/>
          </a:p>
        </p:txBody>
      </p:sp>
      <p:sp>
        <p:nvSpPr>
          <p:cNvPr id="8" name="页脚占位符 7">
            <a:extLst>
              <a:ext uri="{FF2B5EF4-FFF2-40B4-BE49-F238E27FC236}">
                <a16:creationId xmlns:a16="http://schemas.microsoft.com/office/drawing/2014/main" id="{2A149474-67AA-4218-A9D4-F83628CFD5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50703877-B652-4CA4-90A1-292E3D413833}"/>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33405955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DC55296-BC27-4D69-9767-62A38D63518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B3190C1-1C03-48A9-B950-4D4CB74617B1}"/>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2024/1/23</a:t>
            </a:fld>
            <a:endParaRPr lang="zh-CN" altLang="en-US"/>
          </a:p>
        </p:txBody>
      </p:sp>
      <p:sp>
        <p:nvSpPr>
          <p:cNvPr id="4" name="页脚占位符 3">
            <a:extLst>
              <a:ext uri="{FF2B5EF4-FFF2-40B4-BE49-F238E27FC236}">
                <a16:creationId xmlns:a16="http://schemas.microsoft.com/office/drawing/2014/main" id="{51555B3B-F62F-4C47-9A11-88D7F4469AA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A5FE9BB-231A-41F4-9893-C5AAD0648A1D}"/>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3152176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0E171A5-C87C-4652-9841-C4855310917B}"/>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2024/1/23</a:t>
            </a:fld>
            <a:endParaRPr lang="zh-CN" altLang="en-US"/>
          </a:p>
        </p:txBody>
      </p:sp>
      <p:sp>
        <p:nvSpPr>
          <p:cNvPr id="3" name="页脚占位符 2">
            <a:extLst>
              <a:ext uri="{FF2B5EF4-FFF2-40B4-BE49-F238E27FC236}">
                <a16:creationId xmlns:a16="http://schemas.microsoft.com/office/drawing/2014/main" id="{55063C82-4C9B-4FAC-9EEC-2A17BB25CB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A3B7E8E2-E037-42BE-8788-944E09D1ED6F}"/>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1910506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7" name="图片 4"/>
          <p:cNvPicPr>
            <a:picLocks noChangeAspect="1"/>
          </p:cNvPicPr>
          <p:nvPr userDrawn="1"/>
        </p:nvPicPr>
        <p:blipFill>
          <a:blip r:embed="rId2"/>
          <a:stretch>
            <a:fillRect/>
          </a:stretch>
        </p:blipFill>
        <p:spPr>
          <a:xfrm>
            <a:off x="-1057" y="-22691"/>
            <a:ext cx="12193057" cy="6858594"/>
          </a:xfrm>
          <a:prstGeom prst="rect">
            <a:avLst/>
          </a:prstGeom>
        </p:spPr>
      </p:pic>
      <p:sp>
        <p:nvSpPr>
          <p:cNvPr id="10" name="Rounded Rectangle 9"/>
          <p:cNvSpPr/>
          <p:nvPr userDrawn="1"/>
        </p:nvSpPr>
        <p:spPr>
          <a:xfrm>
            <a:off x="476634" y="675098"/>
            <a:ext cx="11264900" cy="5913835"/>
          </a:xfrm>
          <a:prstGeom prst="roundRect">
            <a:avLst/>
          </a:prstGeom>
          <a:solidFill>
            <a:schemeClr val="bg1"/>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dirty="0"/>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pic>
        <p:nvPicPr>
          <p:cNvPr id="8" name="图片 7"/>
          <p:cNvPicPr>
            <a:picLocks noChangeAspect="1"/>
          </p:cNvPicPr>
          <p:nvPr userDrawn="1"/>
        </p:nvPicPr>
        <p:blipFill>
          <a:blip r:embed="rId3"/>
          <a:stretch>
            <a:fillRect/>
          </a:stretch>
        </p:blipFill>
        <p:spPr>
          <a:xfrm>
            <a:off x="-315332" y="-139018"/>
            <a:ext cx="2738865" cy="1831337"/>
          </a:xfrm>
          <a:prstGeom prst="rect">
            <a:avLst/>
          </a:prstGeom>
        </p:spPr>
      </p:pic>
      <p:pic>
        <p:nvPicPr>
          <p:cNvPr id="9" name="图片 9"/>
          <p:cNvPicPr>
            <a:picLocks noChangeAspect="1"/>
          </p:cNvPicPr>
          <p:nvPr userDrawn="1"/>
        </p:nvPicPr>
        <p:blipFill>
          <a:blip r:embed="rId4"/>
          <a:stretch>
            <a:fillRect/>
          </a:stretch>
        </p:blipFill>
        <p:spPr>
          <a:xfrm>
            <a:off x="3681361" y="-318762"/>
            <a:ext cx="2427723" cy="1619723"/>
          </a:xfrm>
          <a:prstGeom prst="rect">
            <a:avLst/>
          </a:prstGeom>
        </p:spPr>
      </p:pic>
      <p:pic>
        <p:nvPicPr>
          <p:cNvPr id="13" name="图片 9"/>
          <p:cNvPicPr>
            <a:picLocks noChangeAspect="1"/>
          </p:cNvPicPr>
          <p:nvPr userDrawn="1"/>
        </p:nvPicPr>
        <p:blipFill>
          <a:blip r:embed="rId4"/>
          <a:stretch>
            <a:fillRect/>
          </a:stretch>
        </p:blipFill>
        <p:spPr>
          <a:xfrm>
            <a:off x="6939538" y="-319723"/>
            <a:ext cx="2427723" cy="1619723"/>
          </a:xfrm>
          <a:prstGeom prst="rect">
            <a:avLst/>
          </a:prstGeom>
        </p:spPr>
      </p:pic>
      <p:pic>
        <p:nvPicPr>
          <p:cNvPr id="14" name="图片 9"/>
          <p:cNvPicPr>
            <a:picLocks noChangeAspect="1"/>
          </p:cNvPicPr>
          <p:nvPr userDrawn="1"/>
        </p:nvPicPr>
        <p:blipFill>
          <a:blip r:embed="rId4"/>
          <a:stretch>
            <a:fillRect/>
          </a:stretch>
        </p:blipFill>
        <p:spPr>
          <a:xfrm>
            <a:off x="9895676" y="-397344"/>
            <a:ext cx="2427723" cy="1619723"/>
          </a:xfrm>
          <a:prstGeom prst="rect">
            <a:avLst/>
          </a:prstGeom>
        </p:spPr>
      </p:pic>
    </p:spTree>
    <p:extLst>
      <p:ext uri="{BB962C8B-B14F-4D97-AF65-F5344CB8AC3E}">
        <p14:creationId xmlns:p14="http://schemas.microsoft.com/office/powerpoint/2010/main" val="20223106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0" fill="hold"/>
                                        <p:tgtEl>
                                          <p:spTgt spid="9"/>
                                        </p:tgtEl>
                                        <p:attrNameLst>
                                          <p:attrName>ppt_x</p:attrName>
                                        </p:attrNameLst>
                                      </p:cBhvr>
                                      <p:tavLst>
                                        <p:tav tm="0">
                                          <p:val>
                                            <p:strVal val="1+#ppt_w/2"/>
                                          </p:val>
                                        </p:tav>
                                        <p:tav tm="100000">
                                          <p:val>
                                            <p:strVal val="#ppt_x"/>
                                          </p:val>
                                        </p:tav>
                                      </p:tavLst>
                                    </p:anim>
                                    <p:anim calcmode="lin" valueType="num">
                                      <p:cBhvr additive="base">
                                        <p:cTn id="8" dur="20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2000" fill="hold"/>
                                        <p:tgtEl>
                                          <p:spTgt spid="13"/>
                                        </p:tgtEl>
                                        <p:attrNameLst>
                                          <p:attrName>ppt_x</p:attrName>
                                        </p:attrNameLst>
                                      </p:cBhvr>
                                      <p:tavLst>
                                        <p:tav tm="0">
                                          <p:val>
                                            <p:strVal val="1+#ppt_w/2"/>
                                          </p:val>
                                        </p:tav>
                                        <p:tav tm="100000">
                                          <p:val>
                                            <p:strVal val="#ppt_x"/>
                                          </p:val>
                                        </p:tav>
                                      </p:tavLst>
                                    </p:anim>
                                    <p:anim calcmode="lin" valueType="num">
                                      <p:cBhvr additive="base">
                                        <p:cTn id="12" dur="2000" fill="hold"/>
                                        <p:tgtEl>
                                          <p:spTgt spid="1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2000" fill="hold"/>
                                        <p:tgtEl>
                                          <p:spTgt spid="14"/>
                                        </p:tgtEl>
                                        <p:attrNameLst>
                                          <p:attrName>ppt_x</p:attrName>
                                        </p:attrNameLst>
                                      </p:cBhvr>
                                      <p:tavLst>
                                        <p:tav tm="0">
                                          <p:val>
                                            <p:strVal val="1+#ppt_w/2"/>
                                          </p:val>
                                        </p:tav>
                                        <p:tav tm="100000">
                                          <p:val>
                                            <p:strVal val="#ppt_x"/>
                                          </p:val>
                                        </p:tav>
                                      </p:tavLst>
                                    </p:anim>
                                    <p:anim calcmode="lin" valueType="num">
                                      <p:cBhvr additive="base">
                                        <p:cTn id="16" dur="2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A5994D5-BD4B-40F0-BE22-60D52A4AA97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9CA46E8-CA4A-4870-BACA-30188002A04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DABE3C6-87FB-492F-B1F5-F455D9958AD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2BFA2C3-370F-483F-872A-3F5E8D72A564}"/>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0C2506B7-3566-453A-8D58-B13F275263E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350F377-A542-4763-9F03-9E3BE4C37C44}"/>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578959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57B565-3D97-49BB-AB6C-78D9B9815A8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60748F5-D17F-428F-B22C-F7A6B47CDE1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CDA79B7-F940-4309-96F3-CB596B2BE2D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3325381B-4F62-4D2B-8A9C-ECB063A937F0}"/>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2024/1/23</a:t>
            </a:fld>
            <a:endParaRPr lang="zh-CN" altLang="en-US"/>
          </a:p>
        </p:txBody>
      </p:sp>
      <p:sp>
        <p:nvSpPr>
          <p:cNvPr id="6" name="页脚占位符 5">
            <a:extLst>
              <a:ext uri="{FF2B5EF4-FFF2-40B4-BE49-F238E27FC236}">
                <a16:creationId xmlns:a16="http://schemas.microsoft.com/office/drawing/2014/main" id="{E0D73948-E6BE-4B7A-9C73-24220ABD3E8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A22179F-482D-40BA-9080-D8C3A2BC222A}"/>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514926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BD9BFD2-CE4D-43D3-996C-23F5E40053B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29B94CF-0586-41DC-8B6C-D328C7C8D17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FE28A71-1D6D-44F0-9C8E-3B1928109E1B}"/>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F4DAF72A-8C34-4358-BE04-15EDF9DC2D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C35CF42D-1A78-4124-8427-270E7EF982D0}"/>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42797611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0CC050E-3838-46E4-BEE2-11D2DBDBA266}"/>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5BD409E1-E310-4841-A941-456EFBE5208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9CD99554-04AC-4E8B-BEC2-D8D6462DEFE8}"/>
              </a:ext>
            </a:extLst>
          </p:cNvPr>
          <p:cNvSpPr>
            <a:spLocks noGrp="1"/>
          </p:cNvSpPr>
          <p:nvPr>
            <p:ph type="dt" sz="half" idx="10"/>
          </p:nvPr>
        </p:nvSpPr>
        <p:spPr>
          <a:xfrm>
            <a:off x="838200" y="6356350"/>
            <a:ext cx="2743200" cy="365125"/>
          </a:xfrm>
          <a:prstGeom prst="rect">
            <a:avLst/>
          </a:prstGeom>
        </p:spPr>
        <p:txBody>
          <a:bodyPr/>
          <a:lstStyle/>
          <a:p>
            <a:fld id="{465CF924-20A4-4B53-AFD0-37F72FE97C88}" type="datetimeFigureOut">
              <a:rPr lang="zh-CN" altLang="en-US" smtClean="0"/>
              <a:t>2024/1/23</a:t>
            </a:fld>
            <a:endParaRPr lang="zh-CN" altLang="en-US"/>
          </a:p>
        </p:txBody>
      </p:sp>
      <p:sp>
        <p:nvSpPr>
          <p:cNvPr id="5" name="页脚占位符 4">
            <a:extLst>
              <a:ext uri="{FF2B5EF4-FFF2-40B4-BE49-F238E27FC236}">
                <a16:creationId xmlns:a16="http://schemas.microsoft.com/office/drawing/2014/main" id="{102070D1-DBCD-4BB5-9E9E-D92E9D3D664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96154A1A-5B9A-4A25-B60A-2278601CC086}"/>
              </a:ext>
            </a:extLst>
          </p:cNvPr>
          <p:cNvSpPr>
            <a:spLocks noGrp="1"/>
          </p:cNvSpPr>
          <p:nvPr>
            <p:ph type="sldNum" sz="quarter" idx="12"/>
          </p:nvPr>
        </p:nvSpPr>
        <p:spPr>
          <a:xfrm>
            <a:off x="8610600" y="6356350"/>
            <a:ext cx="2743200" cy="365125"/>
          </a:xfrm>
          <a:prstGeom prst="rect">
            <a:avLst/>
          </a:prstGeom>
        </p:spPr>
        <p:txBody>
          <a:bodyPr/>
          <a:lstStyle/>
          <a:p>
            <a:fld id="{C561FAB4-5C2A-4A3A-A8DA-2BBE2DF05399}" type="slidenum">
              <a:rPr lang="zh-CN" altLang="en-US" smtClean="0"/>
              <a:t>‹#›</a:t>
            </a:fld>
            <a:endParaRPr lang="zh-CN" altLang="en-US"/>
          </a:p>
        </p:txBody>
      </p:sp>
    </p:spTree>
    <p:extLst>
      <p:ext uri="{BB962C8B-B14F-4D97-AF65-F5344CB8AC3E}">
        <p14:creationId xmlns:p14="http://schemas.microsoft.com/office/powerpoint/2010/main" val="24152955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940876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2024/1/23</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0471041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2484500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2024/1/23</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73374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2024/1/23</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33065461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2024/1/23</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462312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6C35C536-4314-40BB-BE2E-6E3FF19D8861}" type="datetimeFigureOut">
              <a:rPr lang="zh-CN" altLang="en-US" smtClean="0"/>
              <a:t>2024/1/23</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900373A0-27E8-4FB2-9300-A1035B2F024A}" type="slidenum">
              <a:rPr lang="zh-CN" altLang="en-US" smtClean="0"/>
              <a:t>‹#›</a:t>
            </a:fld>
            <a:endParaRPr lang="zh-CN" altLang="en-US"/>
          </a:p>
        </p:txBody>
      </p:sp>
    </p:spTree>
    <p:extLst>
      <p:ext uri="{BB962C8B-B14F-4D97-AF65-F5344CB8AC3E}">
        <p14:creationId xmlns:p14="http://schemas.microsoft.com/office/powerpoint/2010/main" val="11805575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20094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46356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8.emf"/><Relationship Id="rId18" Type="http://schemas.openxmlformats.org/officeDocument/2006/relationships/image" Target="../media/image13.emf"/><Relationship Id="rId3" Type="http://schemas.openxmlformats.org/officeDocument/2006/relationships/tags" Target="../tags/tag3.xml"/><Relationship Id="rId21" Type="http://schemas.openxmlformats.org/officeDocument/2006/relationships/image" Target="../media/image16.emf"/><Relationship Id="rId7" Type="http://schemas.openxmlformats.org/officeDocument/2006/relationships/image" Target="../media/image4.png"/><Relationship Id="rId12" Type="http://schemas.openxmlformats.org/officeDocument/2006/relationships/image" Target="../media/image2.png"/><Relationship Id="rId17" Type="http://schemas.openxmlformats.org/officeDocument/2006/relationships/image" Target="../media/image12.emf"/><Relationship Id="rId25" Type="http://schemas.openxmlformats.org/officeDocument/2006/relationships/image" Target="../media/image19.png"/><Relationship Id="rId2" Type="http://schemas.openxmlformats.org/officeDocument/2006/relationships/tags" Target="../tags/tag2.xml"/><Relationship Id="rId16" Type="http://schemas.openxmlformats.org/officeDocument/2006/relationships/image" Target="../media/image11.emf"/><Relationship Id="rId20" Type="http://schemas.openxmlformats.org/officeDocument/2006/relationships/image" Target="../media/image15.emf"/><Relationship Id="rId1" Type="http://schemas.openxmlformats.org/officeDocument/2006/relationships/tags" Target="../tags/tag1.xml"/><Relationship Id="rId6" Type="http://schemas.openxmlformats.org/officeDocument/2006/relationships/notesSlide" Target="../notesSlides/notesSlide1.xml"/><Relationship Id="rId11" Type="http://schemas.openxmlformats.org/officeDocument/2006/relationships/image" Target="../media/image7.png"/><Relationship Id="rId24" Type="http://schemas.openxmlformats.org/officeDocument/2006/relationships/image" Target="../media/image18.png"/><Relationship Id="rId5" Type="http://schemas.openxmlformats.org/officeDocument/2006/relationships/slideLayout" Target="../slideLayouts/slideLayout1.xml"/><Relationship Id="rId15" Type="http://schemas.openxmlformats.org/officeDocument/2006/relationships/image" Target="../media/image10.emf"/><Relationship Id="rId23" Type="http://schemas.microsoft.com/office/2007/relationships/hdphoto" Target="../media/hdphoto1.wdp"/><Relationship Id="rId10" Type="http://schemas.openxmlformats.org/officeDocument/2006/relationships/image" Target="../media/image6.png"/><Relationship Id="rId19" Type="http://schemas.openxmlformats.org/officeDocument/2006/relationships/image" Target="../media/image14.emf"/><Relationship Id="rId4" Type="http://schemas.openxmlformats.org/officeDocument/2006/relationships/tags" Target="../tags/tag4.xml"/><Relationship Id="rId9" Type="http://schemas.openxmlformats.org/officeDocument/2006/relationships/image" Target="../media/image3.png"/><Relationship Id="rId14" Type="http://schemas.openxmlformats.org/officeDocument/2006/relationships/image" Target="../media/image9.emf"/><Relationship Id="rId22" Type="http://schemas.openxmlformats.org/officeDocument/2006/relationships/image" Target="../media/image17.png"/></Relationships>
</file>

<file path=ppt/slides/_rels/slide10.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5.emf"/><Relationship Id="rId12" Type="http://schemas.openxmlformats.org/officeDocument/2006/relationships/image" Target="../media/image25.emf"/><Relationship Id="rId17" Type="http://schemas.openxmlformats.org/officeDocument/2006/relationships/image" Target="../media/image44.png"/><Relationship Id="rId2" Type="http://schemas.openxmlformats.org/officeDocument/2006/relationships/notesSlide" Target="../notesSlides/notesSlide10.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4.emf"/><Relationship Id="rId5" Type="http://schemas.openxmlformats.org/officeDocument/2006/relationships/image" Target="../media/image3.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2.png"/><Relationship Id="rId9" Type="http://schemas.openxmlformats.org/officeDocument/2006/relationships/image" Target="../media/image22.emf"/><Relationship Id="rId14" Type="http://schemas.openxmlformats.org/officeDocument/2006/relationships/image" Target="../media/image27.gif"/></Relationships>
</file>

<file path=ppt/slides/_rels/slide1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7.png"/><Relationship Id="rId7" Type="http://schemas.openxmlformats.org/officeDocument/2006/relationships/image" Target="../media/image49.png"/><Relationship Id="rId2"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3.png"/><Relationship Id="rId5" Type="http://schemas.openxmlformats.org/officeDocument/2006/relationships/image" Target="../media/image6.png"/><Relationship Id="rId10" Type="http://schemas.openxmlformats.org/officeDocument/2006/relationships/image" Target="../media/image52.png"/><Relationship Id="rId4" Type="http://schemas.microsoft.com/office/2007/relationships/hdphoto" Target="../media/hdphoto6.wdp"/><Relationship Id="rId9" Type="http://schemas.openxmlformats.org/officeDocument/2006/relationships/image" Target="../media/image51.png"/></Relationships>
</file>

<file path=ppt/slides/_rels/slide1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image" Target="../media/image57.png"/><Relationship Id="rId7" Type="http://schemas.openxmlformats.org/officeDocument/2006/relationships/image" Target="../media/image61.png"/><Relationship Id="rId12" Type="http://schemas.openxmlformats.org/officeDocument/2006/relationships/image" Target="../media/image66.png"/><Relationship Id="rId2" Type="http://schemas.openxmlformats.org/officeDocument/2006/relationships/image" Target="../media/image56.png"/><Relationship Id="rId1" Type="http://schemas.openxmlformats.org/officeDocument/2006/relationships/slideLayout" Target="../slideLayouts/slideLayout13.xml"/><Relationship Id="rId6" Type="http://schemas.openxmlformats.org/officeDocument/2006/relationships/image" Target="../media/image60.png"/><Relationship Id="rId11" Type="http://schemas.openxmlformats.org/officeDocument/2006/relationships/image" Target="../media/image65.png"/><Relationship Id="rId5" Type="http://schemas.openxmlformats.org/officeDocument/2006/relationships/image" Target="../media/image59.png"/><Relationship Id="rId10" Type="http://schemas.openxmlformats.org/officeDocument/2006/relationships/image" Target="../media/image64.png"/><Relationship Id="rId4" Type="http://schemas.openxmlformats.org/officeDocument/2006/relationships/image" Target="../media/image58.png"/><Relationship Id="rId9" Type="http://schemas.openxmlformats.org/officeDocument/2006/relationships/image" Target="../media/image63.png"/></Relationships>
</file>

<file path=ppt/slides/_rels/slide15.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5.emf"/><Relationship Id="rId18" Type="http://schemas.openxmlformats.org/officeDocument/2006/relationships/image" Target="../media/image69.png"/><Relationship Id="rId3" Type="http://schemas.openxmlformats.org/officeDocument/2006/relationships/image" Target="../media/image20.png"/><Relationship Id="rId7" Type="http://schemas.openxmlformats.org/officeDocument/2006/relationships/image" Target="../media/image7.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notesSlide" Target="../notesSlides/notesSlide11.xml"/><Relationship Id="rId16" Type="http://schemas.openxmlformats.org/officeDocument/2006/relationships/image" Target="../media/image28.png"/><Relationship Id="rId1" Type="http://schemas.openxmlformats.org/officeDocument/2006/relationships/slideLayout" Target="../slideLayouts/slideLayout3.xml"/><Relationship Id="rId6" Type="http://schemas.openxmlformats.org/officeDocument/2006/relationships/image" Target="../media/image3.png"/><Relationship Id="rId11" Type="http://schemas.openxmlformats.org/officeDocument/2006/relationships/image" Target="../media/image23.emf"/><Relationship Id="rId5" Type="http://schemas.openxmlformats.org/officeDocument/2006/relationships/image" Target="../media/image2.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68.png"/><Relationship Id="rId9" Type="http://schemas.openxmlformats.org/officeDocument/2006/relationships/image" Target="../media/image21.emf"/><Relationship Id="rId1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5.emf"/><Relationship Id="rId12" Type="http://schemas.openxmlformats.org/officeDocument/2006/relationships/image" Target="../media/image25.emf"/><Relationship Id="rId17" Type="http://schemas.openxmlformats.org/officeDocument/2006/relationships/image" Target="../media/image72.png"/><Relationship Id="rId2" Type="http://schemas.openxmlformats.org/officeDocument/2006/relationships/notesSlide" Target="../notesSlides/notesSlide12.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4.emf"/><Relationship Id="rId5" Type="http://schemas.openxmlformats.org/officeDocument/2006/relationships/image" Target="../media/image3.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2.png"/><Relationship Id="rId9" Type="http://schemas.openxmlformats.org/officeDocument/2006/relationships/image" Target="../media/image22.emf"/><Relationship Id="rId14" Type="http://schemas.openxmlformats.org/officeDocument/2006/relationships/image" Target="../media/image27.gif"/></Relationships>
</file>

<file path=ppt/slides/_rels/slide1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3.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2.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11.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3.xml"/><Relationship Id="rId15" Type="http://schemas.openxmlformats.org/officeDocument/2006/relationships/image" Target="../media/image12.emf"/><Relationship Id="rId10" Type="http://schemas.openxmlformats.org/officeDocument/2006/relationships/image" Target="../media/image40.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 Id="rId22" Type="http://schemas.openxmlformats.org/officeDocument/2006/relationships/image" Target="../media/image720.png"/></Relationships>
</file>

<file path=ppt/slides/_rels/slide2.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image" Target="../media/image25.emf"/><Relationship Id="rId18" Type="http://schemas.openxmlformats.org/officeDocument/2006/relationships/image" Target="../media/image29.pn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24.emf"/><Relationship Id="rId17" Type="http://schemas.microsoft.com/office/2007/relationships/hdphoto" Target="../media/hdphoto2.wdp"/><Relationship Id="rId2" Type="http://schemas.openxmlformats.org/officeDocument/2006/relationships/slideLayout" Target="../slideLayouts/slideLayout3.xml"/><Relationship Id="rId16" Type="http://schemas.openxmlformats.org/officeDocument/2006/relationships/image" Target="../media/image28.png"/><Relationship Id="rId1" Type="http://schemas.openxmlformats.org/officeDocument/2006/relationships/themeOverride" Target="../theme/themeOverride1.xml"/><Relationship Id="rId6" Type="http://schemas.openxmlformats.org/officeDocument/2006/relationships/image" Target="../media/image3.png"/><Relationship Id="rId11" Type="http://schemas.openxmlformats.org/officeDocument/2006/relationships/image" Target="../media/image23.emf"/><Relationship Id="rId5" Type="http://schemas.openxmlformats.org/officeDocument/2006/relationships/image" Target="../media/image2.png"/><Relationship Id="rId15" Type="http://schemas.openxmlformats.org/officeDocument/2006/relationships/image" Target="../media/image27.gif"/><Relationship Id="rId10" Type="http://schemas.openxmlformats.org/officeDocument/2006/relationships/image" Target="../media/image22.emf"/><Relationship Id="rId4" Type="http://schemas.openxmlformats.org/officeDocument/2006/relationships/image" Target="../media/image20.png"/><Relationship Id="rId9" Type="http://schemas.openxmlformats.org/officeDocument/2006/relationships/image" Target="../media/image21.emf"/><Relationship Id="rId14" Type="http://schemas.openxmlformats.org/officeDocument/2006/relationships/image" Target="../media/image26.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6.xml"/><Relationship Id="rId21" Type="http://schemas.microsoft.com/office/2007/relationships/hdphoto" Target="../media/hdphoto1.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5.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14.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4.xml"/><Relationship Id="rId15" Type="http://schemas.openxmlformats.org/officeDocument/2006/relationships/image" Target="../media/image12.emf"/><Relationship Id="rId10" Type="http://schemas.openxmlformats.org/officeDocument/2006/relationships/image" Target="../media/image40.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 Id="rId22"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9.xml"/><Relationship Id="rId21" Type="http://schemas.microsoft.com/office/2007/relationships/hdphoto" Target="../media/hdphoto7.wdp"/><Relationship Id="rId7" Type="http://schemas.openxmlformats.org/officeDocument/2006/relationships/image" Target="../media/image3.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18.xml"/><Relationship Id="rId16" Type="http://schemas.openxmlformats.org/officeDocument/2006/relationships/image" Target="../media/image13.emf"/><Relationship Id="rId20" Type="http://schemas.openxmlformats.org/officeDocument/2006/relationships/image" Target="../media/image74.png"/><Relationship Id="rId1" Type="http://schemas.openxmlformats.org/officeDocument/2006/relationships/tags" Target="../tags/tag17.xml"/><Relationship Id="rId6" Type="http://schemas.openxmlformats.org/officeDocument/2006/relationships/image" Target="../media/image4.png"/><Relationship Id="rId11" Type="http://schemas.openxmlformats.org/officeDocument/2006/relationships/image" Target="../media/image6.png"/><Relationship Id="rId5" Type="http://schemas.openxmlformats.org/officeDocument/2006/relationships/notesSlide" Target="../notesSlides/notesSlide15.xml"/><Relationship Id="rId15" Type="http://schemas.openxmlformats.org/officeDocument/2006/relationships/image" Target="../media/image12.emf"/><Relationship Id="rId10" Type="http://schemas.openxmlformats.org/officeDocument/2006/relationships/image" Target="../media/image40.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2.png"/><Relationship Id="rId14" Type="http://schemas.openxmlformats.org/officeDocument/2006/relationships/image" Target="../media/image11.emf"/></Relationships>
</file>

<file path=ppt/slides/_rels/slide22.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5.emf"/><Relationship Id="rId12" Type="http://schemas.openxmlformats.org/officeDocument/2006/relationships/image" Target="../media/image25.emf"/><Relationship Id="rId17" Type="http://schemas.openxmlformats.org/officeDocument/2006/relationships/image" Target="../media/image75.png"/><Relationship Id="rId2" Type="http://schemas.openxmlformats.org/officeDocument/2006/relationships/notesSlide" Target="../notesSlides/notesSlide16.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4.emf"/><Relationship Id="rId5" Type="http://schemas.openxmlformats.org/officeDocument/2006/relationships/image" Target="../media/image3.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2.png"/><Relationship Id="rId9" Type="http://schemas.openxmlformats.org/officeDocument/2006/relationships/image" Target="../media/image22.emf"/><Relationship Id="rId14" Type="http://schemas.openxmlformats.org/officeDocument/2006/relationships/image" Target="../media/image27.gif"/></Relationships>
</file>

<file path=ppt/slides/_rels/slide3.xml.rels><?xml version="1.0" encoding="UTF-8" standalone="yes"?>
<Relationships xmlns="http://schemas.openxmlformats.org/package/2006/relationships"><Relationship Id="rId8" Type="http://schemas.openxmlformats.org/officeDocument/2006/relationships/image" Target="../media/image21.emf"/><Relationship Id="rId13" Type="http://schemas.openxmlformats.org/officeDocument/2006/relationships/image" Target="../media/image26.png"/><Relationship Id="rId3" Type="http://schemas.openxmlformats.org/officeDocument/2006/relationships/image" Target="../media/image20.png"/><Relationship Id="rId7" Type="http://schemas.openxmlformats.org/officeDocument/2006/relationships/image" Target="../media/image5.emf"/><Relationship Id="rId12" Type="http://schemas.openxmlformats.org/officeDocument/2006/relationships/image" Target="../media/image25.emf"/><Relationship Id="rId17" Type="http://schemas.openxmlformats.org/officeDocument/2006/relationships/image" Target="../media/image30.png"/><Relationship Id="rId2" Type="http://schemas.openxmlformats.org/officeDocument/2006/relationships/notesSlide" Target="../notesSlides/notesSlide3.xml"/><Relationship Id="rId16" Type="http://schemas.microsoft.com/office/2007/relationships/hdphoto" Target="../media/hdphoto2.wdp"/><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24.emf"/><Relationship Id="rId5" Type="http://schemas.openxmlformats.org/officeDocument/2006/relationships/image" Target="../media/image3.png"/><Relationship Id="rId15" Type="http://schemas.openxmlformats.org/officeDocument/2006/relationships/image" Target="../media/image28.png"/><Relationship Id="rId10" Type="http://schemas.openxmlformats.org/officeDocument/2006/relationships/image" Target="../media/image23.emf"/><Relationship Id="rId4" Type="http://schemas.openxmlformats.org/officeDocument/2006/relationships/image" Target="../media/image2.png"/><Relationship Id="rId9" Type="http://schemas.openxmlformats.org/officeDocument/2006/relationships/image" Target="../media/image22.emf"/><Relationship Id="rId14" Type="http://schemas.openxmlformats.org/officeDocument/2006/relationships/image" Target="../media/image27.gif"/></Relationships>
</file>

<file path=ppt/slides/_rels/slide4.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5.png"/><Relationship Id="rId18" Type="http://schemas.openxmlformats.org/officeDocument/2006/relationships/image" Target="../media/image21.emf"/><Relationship Id="rId3" Type="http://schemas.openxmlformats.org/officeDocument/2006/relationships/audio" Target="../media/audio1.wav"/><Relationship Id="rId21" Type="http://schemas.openxmlformats.org/officeDocument/2006/relationships/image" Target="../media/image24.emf"/><Relationship Id="rId7" Type="http://schemas.openxmlformats.org/officeDocument/2006/relationships/slide" Target="slide6.xml"/><Relationship Id="rId12" Type="http://schemas.openxmlformats.org/officeDocument/2006/relationships/slide" Target="slide7.xml"/><Relationship Id="rId17" Type="http://schemas.openxmlformats.org/officeDocument/2006/relationships/image" Target="../media/image2.png"/><Relationship Id="rId2" Type="http://schemas.openxmlformats.org/officeDocument/2006/relationships/notesSlide" Target="../notesSlides/notesSlide4.xml"/><Relationship Id="rId16" Type="http://schemas.microsoft.com/office/2007/relationships/hdphoto" Target="../media/hdphoto5.wdp"/><Relationship Id="rId20" Type="http://schemas.openxmlformats.org/officeDocument/2006/relationships/image" Target="../media/image23.emf"/><Relationship Id="rId1" Type="http://schemas.openxmlformats.org/officeDocument/2006/relationships/slideLayout" Target="../slideLayouts/slideLayout1.xml"/><Relationship Id="rId6" Type="http://schemas.openxmlformats.org/officeDocument/2006/relationships/image" Target="../media/image32.png"/><Relationship Id="rId11" Type="http://schemas.microsoft.com/office/2007/relationships/hdphoto" Target="../media/hdphoto3.wdp"/><Relationship Id="rId5" Type="http://schemas.openxmlformats.org/officeDocument/2006/relationships/image" Target="../media/image27.gif"/><Relationship Id="rId15" Type="http://schemas.openxmlformats.org/officeDocument/2006/relationships/image" Target="../media/image36.png"/><Relationship Id="rId23" Type="http://schemas.openxmlformats.org/officeDocument/2006/relationships/slide" Target="slide8.xml"/><Relationship Id="rId10" Type="http://schemas.openxmlformats.org/officeDocument/2006/relationships/image" Target="../media/image34.png"/><Relationship Id="rId19" Type="http://schemas.openxmlformats.org/officeDocument/2006/relationships/image" Target="../media/image22.emf"/><Relationship Id="rId4" Type="http://schemas.openxmlformats.org/officeDocument/2006/relationships/image" Target="../media/image31.jpeg"/><Relationship Id="rId9" Type="http://schemas.openxmlformats.org/officeDocument/2006/relationships/slide" Target="slide5.xml"/><Relationship Id="rId14" Type="http://schemas.microsoft.com/office/2007/relationships/hdphoto" Target="../media/hdphoto4.wdp"/><Relationship Id="rId22" Type="http://schemas.openxmlformats.org/officeDocument/2006/relationships/image" Target="../media/image25.emf"/></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png"/><Relationship Id="rId5" Type="http://schemas.openxmlformats.org/officeDocument/2006/relationships/image" Target="../media/image33.png"/><Relationship Id="rId15" Type="http://schemas.openxmlformats.org/officeDocument/2006/relationships/image" Target="../media/image37.png"/><Relationship Id="rId10" Type="http://schemas.openxmlformats.org/officeDocument/2006/relationships/image" Target="../media/image2.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png"/><Relationship Id="rId5" Type="http://schemas.openxmlformats.org/officeDocument/2006/relationships/image" Target="../media/image33.png"/><Relationship Id="rId15" Type="http://schemas.openxmlformats.org/officeDocument/2006/relationships/image" Target="../media/image38.png"/><Relationship Id="rId10" Type="http://schemas.openxmlformats.org/officeDocument/2006/relationships/image" Target="../media/image2.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6.png"/><Relationship Id="rId3" Type="http://schemas.openxmlformats.org/officeDocument/2006/relationships/image" Target="../media/image31.jpeg"/><Relationship Id="rId7" Type="http://schemas.microsoft.com/office/2007/relationships/hdphoto" Target="../media/hdphoto3.wdp"/><Relationship Id="rId12"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png"/><Relationship Id="rId5" Type="http://schemas.openxmlformats.org/officeDocument/2006/relationships/image" Target="../media/image33.png"/><Relationship Id="rId15" Type="http://schemas.openxmlformats.org/officeDocument/2006/relationships/image" Target="../media/image39.png"/><Relationship Id="rId10" Type="http://schemas.openxmlformats.org/officeDocument/2006/relationships/image" Target="../media/image2.png"/><Relationship Id="rId4" Type="http://schemas.openxmlformats.org/officeDocument/2006/relationships/image" Target="../media/image32.png"/><Relationship Id="rId9" Type="http://schemas.microsoft.com/office/2007/relationships/hdphoto" Target="../media/hdphoto4.wdp"/><Relationship Id="rId14" Type="http://schemas.microsoft.com/office/2007/relationships/hdphoto" Target="../media/hdphoto5.wdp"/></Relationships>
</file>

<file path=ppt/slides/_rels/slide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7.xml"/><Relationship Id="rId21" Type="http://schemas.microsoft.com/office/2007/relationships/hdphoto" Target="../media/hdphoto1.wdp"/><Relationship Id="rId7" Type="http://schemas.openxmlformats.org/officeDocument/2006/relationships/image" Target="../media/image4.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6.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5.xml"/><Relationship Id="rId6" Type="http://schemas.openxmlformats.org/officeDocument/2006/relationships/image" Target="../media/image40.png"/><Relationship Id="rId11" Type="http://schemas.openxmlformats.org/officeDocument/2006/relationships/image" Target="../media/image2.png"/><Relationship Id="rId5" Type="http://schemas.openxmlformats.org/officeDocument/2006/relationships/notesSlide" Target="../notesSlides/notesSlide8.xml"/><Relationship Id="rId15" Type="http://schemas.openxmlformats.org/officeDocument/2006/relationships/image" Target="../media/image12.emf"/><Relationship Id="rId23" Type="http://schemas.openxmlformats.org/officeDocument/2006/relationships/image" Target="../media/image42.png"/><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0.emf"/><Relationship Id="rId18" Type="http://schemas.openxmlformats.org/officeDocument/2006/relationships/image" Target="../media/image15.emf"/><Relationship Id="rId3" Type="http://schemas.openxmlformats.org/officeDocument/2006/relationships/tags" Target="../tags/tag10.xml"/><Relationship Id="rId21" Type="http://schemas.microsoft.com/office/2007/relationships/hdphoto" Target="../media/hdphoto1.wdp"/><Relationship Id="rId7" Type="http://schemas.openxmlformats.org/officeDocument/2006/relationships/image" Target="../media/image40.png"/><Relationship Id="rId12" Type="http://schemas.openxmlformats.org/officeDocument/2006/relationships/image" Target="../media/image9.emf"/><Relationship Id="rId17" Type="http://schemas.openxmlformats.org/officeDocument/2006/relationships/image" Target="../media/image14.emf"/><Relationship Id="rId2" Type="http://schemas.openxmlformats.org/officeDocument/2006/relationships/tags" Target="../tags/tag9.xml"/><Relationship Id="rId16" Type="http://schemas.openxmlformats.org/officeDocument/2006/relationships/image" Target="../media/image13.emf"/><Relationship Id="rId20" Type="http://schemas.openxmlformats.org/officeDocument/2006/relationships/image" Target="../media/image17.png"/><Relationship Id="rId1" Type="http://schemas.openxmlformats.org/officeDocument/2006/relationships/tags" Target="../tags/tag8.xml"/><Relationship Id="rId6" Type="http://schemas.openxmlformats.org/officeDocument/2006/relationships/image" Target="../media/image4.png"/><Relationship Id="rId11" Type="http://schemas.openxmlformats.org/officeDocument/2006/relationships/image" Target="../media/image2.png"/><Relationship Id="rId5" Type="http://schemas.openxmlformats.org/officeDocument/2006/relationships/notesSlide" Target="../notesSlides/notesSlide9.xml"/><Relationship Id="rId15" Type="http://schemas.openxmlformats.org/officeDocument/2006/relationships/image" Target="../media/image12.emf"/><Relationship Id="rId10" Type="http://schemas.openxmlformats.org/officeDocument/2006/relationships/image" Target="../media/image7.png"/><Relationship Id="rId19" Type="http://schemas.openxmlformats.org/officeDocument/2006/relationships/image" Target="../media/image16.emf"/><Relationship Id="rId4" Type="http://schemas.openxmlformats.org/officeDocument/2006/relationships/slideLayout" Target="../slideLayouts/slideLayout1.xml"/><Relationship Id="rId9" Type="http://schemas.openxmlformats.org/officeDocument/2006/relationships/image" Target="../media/image6.png"/><Relationship Id="rId14" Type="http://schemas.openxmlformats.org/officeDocument/2006/relationships/image" Target="../media/image11.emf"/><Relationship Id="rId22"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524000" y="1122363"/>
            <a:ext cx="9144000" cy="2387600"/>
          </a:xfrm>
          <a:prstGeom prst="rect">
            <a:avLst/>
          </a:prstGeom>
        </p:spPr>
        <p:txBody>
          <a:bodyPr/>
          <a:lstStyle/>
          <a:p>
            <a:endParaRPr lang="en-US" dirty="0"/>
          </a:p>
        </p:txBody>
      </p:sp>
      <p:sp>
        <p:nvSpPr>
          <p:cNvPr id="3" name="Subtitle 2"/>
          <p:cNvSpPr>
            <a:spLocks noGrp="1"/>
          </p:cNvSpPr>
          <p:nvPr>
            <p:ph type="subTitle" idx="4294967295"/>
          </p:nvPr>
        </p:nvSpPr>
        <p:spPr>
          <a:xfrm>
            <a:off x="1524000" y="3602038"/>
            <a:ext cx="9144000" cy="1655762"/>
          </a:xfrm>
          <a:prstGeom prst="rect">
            <a:avLst/>
          </a:prstGeom>
        </p:spPr>
        <p:txBody>
          <a:bodyPr/>
          <a:lstStyle/>
          <a:p>
            <a:endParaRPr lang="en-US" dirty="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5" name="图片 1"/>
          <p:cNvPicPr>
            <a:picLocks noChangeAspect="1"/>
          </p:cNvPicPr>
          <p:nvPr/>
        </p:nvPicPr>
        <p:blipFill>
          <a:blip r:embed="rId8"/>
          <a:stretch>
            <a:fillRect/>
          </a:stretch>
        </p:blipFill>
        <p:spPr>
          <a:xfrm>
            <a:off x="3379890" y="-943175"/>
            <a:ext cx="7077423" cy="5275308"/>
          </a:xfrm>
          <a:prstGeom prst="rect">
            <a:avLst/>
          </a:prstGeom>
        </p:spPr>
      </p:pic>
      <p:pic>
        <p:nvPicPr>
          <p:cNvPr id="7" name="图片 2"/>
          <p:cNvPicPr>
            <a:picLocks noChangeAspect="1"/>
          </p:cNvPicPr>
          <p:nvPr/>
        </p:nvPicPr>
        <p:blipFill>
          <a:blip r:embed="rId9"/>
          <a:stretch>
            <a:fillRect/>
          </a:stretch>
        </p:blipFill>
        <p:spPr>
          <a:xfrm>
            <a:off x="-588935" y="-395677"/>
            <a:ext cx="3974937" cy="2651990"/>
          </a:xfrm>
          <a:prstGeom prst="rect">
            <a:avLst/>
          </a:prstGeom>
        </p:spPr>
      </p:pic>
      <p:pic>
        <p:nvPicPr>
          <p:cNvPr id="8" name="图片 3"/>
          <p:cNvPicPr>
            <a:picLocks noChangeAspect="1"/>
          </p:cNvPicPr>
          <p:nvPr/>
        </p:nvPicPr>
        <p:blipFill>
          <a:blip r:embed="rId10"/>
          <a:stretch>
            <a:fillRect/>
          </a:stretch>
        </p:blipFill>
        <p:spPr>
          <a:xfrm>
            <a:off x="122057" y="690474"/>
            <a:ext cx="1322947" cy="1420491"/>
          </a:xfrm>
          <a:prstGeom prst="rect">
            <a:avLst/>
          </a:prstGeom>
        </p:spPr>
      </p:pic>
      <p:pic>
        <p:nvPicPr>
          <p:cNvPr id="9" name="图片 21"/>
          <p:cNvPicPr>
            <a:picLocks noChangeAspect="1"/>
          </p:cNvPicPr>
          <p:nvPr/>
        </p:nvPicPr>
        <p:blipFill>
          <a:blip r:embed="rId11"/>
          <a:stretch>
            <a:fillRect/>
          </a:stretch>
        </p:blipFill>
        <p:spPr>
          <a:xfrm>
            <a:off x="8426724" y="181415"/>
            <a:ext cx="2438611" cy="2438611"/>
          </a:xfrm>
          <a:prstGeom prst="rect">
            <a:avLst/>
          </a:prstGeom>
        </p:spPr>
      </p:pic>
      <p:pic>
        <p:nvPicPr>
          <p:cNvPr id="10" name="图片 1"/>
          <p:cNvPicPr>
            <a:picLocks noChangeAspect="1"/>
          </p:cNvPicPr>
          <p:nvPr/>
        </p:nvPicPr>
        <p:blipFill>
          <a:blip r:embed="rId12"/>
          <a:stretch>
            <a:fillRect/>
          </a:stretch>
        </p:blipFill>
        <p:spPr>
          <a:xfrm>
            <a:off x="8717752" y="260850"/>
            <a:ext cx="4102964" cy="2743438"/>
          </a:xfrm>
          <a:prstGeom prst="rect">
            <a:avLst/>
          </a:prstGeom>
        </p:spPr>
      </p:pic>
      <p:pic>
        <p:nvPicPr>
          <p:cNvPr id="11" name="PA_图片 4">
            <a:extLst>
              <a:ext uri="{FF2B5EF4-FFF2-40B4-BE49-F238E27FC236}">
                <a16:creationId xmlns:a16="http://schemas.microsoft.com/office/drawing/2014/main" id="{CA313446-4186-40AA-8B29-480141AF9907}"/>
              </a:ext>
            </a:extLst>
          </p:cNvPr>
          <p:cNvPicPr>
            <a:picLocks noChangeAspect="1"/>
          </p:cNvPicPr>
          <p:nvPr>
            <p:custDataLst>
              <p:tags r:id="rId1"/>
            </p:custDataLst>
          </p:nvPr>
        </p:nvPicPr>
        <p:blipFill>
          <a:blip r:embed="rId13"/>
          <a:stretch>
            <a:fillRect/>
          </a:stretch>
        </p:blipFill>
        <p:spPr>
          <a:xfrm rot="11857320">
            <a:off x="5396318" y="4551640"/>
            <a:ext cx="882495" cy="1583183"/>
          </a:xfrm>
          <a:prstGeom prst="rect">
            <a:avLst/>
          </a:prstGeom>
        </p:spPr>
      </p:pic>
      <p:pic>
        <p:nvPicPr>
          <p:cNvPr id="12" name="PA_图片 5">
            <a:extLst>
              <a:ext uri="{FF2B5EF4-FFF2-40B4-BE49-F238E27FC236}">
                <a16:creationId xmlns:a16="http://schemas.microsoft.com/office/drawing/2014/main" id="{A9A22A9E-97DA-4ADC-ADD7-46559719808D}"/>
              </a:ext>
            </a:extLst>
          </p:cNvPr>
          <p:cNvPicPr>
            <a:picLocks noChangeAspect="1"/>
          </p:cNvPicPr>
          <p:nvPr>
            <p:custDataLst>
              <p:tags r:id="rId2"/>
            </p:custDataLst>
          </p:nvPr>
        </p:nvPicPr>
        <p:blipFill>
          <a:blip r:embed="rId14"/>
          <a:stretch>
            <a:fillRect/>
          </a:stretch>
        </p:blipFill>
        <p:spPr>
          <a:xfrm>
            <a:off x="7458544" y="3338570"/>
            <a:ext cx="1389944" cy="1185694"/>
          </a:xfrm>
          <a:prstGeom prst="rect">
            <a:avLst/>
          </a:prstGeom>
        </p:spPr>
      </p:pic>
      <p:pic>
        <p:nvPicPr>
          <p:cNvPr id="13" name="PA_图片 8">
            <a:extLst>
              <a:ext uri="{FF2B5EF4-FFF2-40B4-BE49-F238E27FC236}">
                <a16:creationId xmlns:a16="http://schemas.microsoft.com/office/drawing/2014/main" id="{9DDD65F6-D06C-40C6-B11F-BB4F6B5C393C}"/>
              </a:ext>
            </a:extLst>
          </p:cNvPr>
          <p:cNvPicPr>
            <a:picLocks noChangeAspect="1"/>
          </p:cNvPicPr>
          <p:nvPr>
            <p:custDataLst>
              <p:tags r:id="rId3"/>
            </p:custDataLst>
          </p:nvPr>
        </p:nvPicPr>
        <p:blipFill>
          <a:blip r:embed="rId15"/>
          <a:stretch>
            <a:fillRect/>
          </a:stretch>
        </p:blipFill>
        <p:spPr>
          <a:xfrm>
            <a:off x="5060983" y="3311120"/>
            <a:ext cx="698425" cy="635244"/>
          </a:xfrm>
          <a:prstGeom prst="rect">
            <a:avLst/>
          </a:prstGeom>
        </p:spPr>
      </p:pic>
      <p:pic>
        <p:nvPicPr>
          <p:cNvPr id="14" name="图片 17"/>
          <p:cNvPicPr>
            <a:picLocks noChangeAspect="1"/>
          </p:cNvPicPr>
          <p:nvPr/>
        </p:nvPicPr>
        <p:blipFill>
          <a:blip r:embed="rId16"/>
          <a:stretch>
            <a:fillRect/>
          </a:stretch>
        </p:blipFill>
        <p:spPr>
          <a:xfrm rot="20812872">
            <a:off x="9625030" y="2586681"/>
            <a:ext cx="1152303" cy="3090824"/>
          </a:xfrm>
          <a:prstGeom prst="rect">
            <a:avLst/>
          </a:prstGeom>
        </p:spPr>
      </p:pic>
      <p:pic>
        <p:nvPicPr>
          <p:cNvPr id="15" name="图片 18"/>
          <p:cNvPicPr>
            <a:picLocks noChangeAspect="1"/>
          </p:cNvPicPr>
          <p:nvPr/>
        </p:nvPicPr>
        <p:blipFill>
          <a:blip r:embed="rId17"/>
          <a:stretch>
            <a:fillRect/>
          </a:stretch>
        </p:blipFill>
        <p:spPr>
          <a:xfrm>
            <a:off x="9515233" y="4799266"/>
            <a:ext cx="823841" cy="1316136"/>
          </a:xfrm>
          <a:prstGeom prst="rect">
            <a:avLst/>
          </a:prstGeom>
        </p:spPr>
      </p:pic>
      <p:pic>
        <p:nvPicPr>
          <p:cNvPr id="16" name="图片 19"/>
          <p:cNvPicPr>
            <a:picLocks noChangeAspect="1"/>
          </p:cNvPicPr>
          <p:nvPr/>
        </p:nvPicPr>
        <p:blipFill>
          <a:blip r:embed="rId18"/>
          <a:stretch>
            <a:fillRect/>
          </a:stretch>
        </p:blipFill>
        <p:spPr>
          <a:xfrm>
            <a:off x="10553465" y="5468140"/>
            <a:ext cx="763117" cy="784999"/>
          </a:xfrm>
          <a:prstGeom prst="rect">
            <a:avLst/>
          </a:prstGeom>
        </p:spPr>
      </p:pic>
      <p:pic>
        <p:nvPicPr>
          <p:cNvPr id="17" name="图片 20"/>
          <p:cNvPicPr>
            <a:picLocks noChangeAspect="1"/>
          </p:cNvPicPr>
          <p:nvPr/>
        </p:nvPicPr>
        <p:blipFill>
          <a:blip r:embed="rId19"/>
          <a:stretch>
            <a:fillRect/>
          </a:stretch>
        </p:blipFill>
        <p:spPr>
          <a:xfrm rot="1423112">
            <a:off x="10198405" y="2806078"/>
            <a:ext cx="956583" cy="2580819"/>
          </a:xfrm>
          <a:prstGeom prst="rect">
            <a:avLst/>
          </a:prstGeom>
        </p:spPr>
      </p:pic>
      <p:pic>
        <p:nvPicPr>
          <p:cNvPr id="18" name="图片 21"/>
          <p:cNvPicPr>
            <a:picLocks noChangeAspect="1"/>
          </p:cNvPicPr>
          <p:nvPr/>
        </p:nvPicPr>
        <p:blipFill>
          <a:blip r:embed="rId20"/>
          <a:stretch>
            <a:fillRect/>
          </a:stretch>
        </p:blipFill>
        <p:spPr>
          <a:xfrm>
            <a:off x="10273638" y="2256313"/>
            <a:ext cx="576822" cy="3441844"/>
          </a:xfrm>
          <a:prstGeom prst="rect">
            <a:avLst/>
          </a:prstGeom>
        </p:spPr>
      </p:pic>
      <p:pic>
        <p:nvPicPr>
          <p:cNvPr id="19" name="PA_图片 7">
            <a:extLst>
              <a:ext uri="{FF2B5EF4-FFF2-40B4-BE49-F238E27FC236}">
                <a16:creationId xmlns:a16="http://schemas.microsoft.com/office/drawing/2014/main" id="{6D0BAA3D-431E-4D9D-B705-0E86AF7CCB50}"/>
              </a:ext>
            </a:extLst>
          </p:cNvPr>
          <p:cNvPicPr>
            <a:picLocks noChangeAspect="1"/>
          </p:cNvPicPr>
          <p:nvPr>
            <p:custDataLst>
              <p:tags r:id="rId4"/>
            </p:custDataLst>
          </p:nvPr>
        </p:nvPicPr>
        <p:blipFill>
          <a:blip r:embed="rId21"/>
          <a:stretch>
            <a:fillRect/>
          </a:stretch>
        </p:blipFill>
        <p:spPr>
          <a:xfrm>
            <a:off x="7378342" y="5438105"/>
            <a:ext cx="825094" cy="876300"/>
          </a:xfrm>
          <a:prstGeom prst="rect">
            <a:avLst/>
          </a:prstGeom>
        </p:spPr>
      </p:pic>
      <p:pic>
        <p:nvPicPr>
          <p:cNvPr id="20" name="Picture 19"/>
          <p:cNvPicPr>
            <a:picLocks noChangeAspect="1"/>
          </p:cNvPicPr>
          <p:nvPr/>
        </p:nvPicPr>
        <p:blipFill>
          <a:blip r:embed="rId22">
            <a:extLst>
              <a:ext uri="{BEBA8EAE-BF5A-486C-A8C5-ECC9F3942E4B}">
                <a14:imgProps xmlns:a14="http://schemas.microsoft.com/office/drawing/2010/main">
                  <a14:imgLayer r:embed="rId23">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95697" y="1769503"/>
            <a:ext cx="4954207" cy="5156599"/>
          </a:xfrm>
          <a:prstGeom prst="rect">
            <a:avLst/>
          </a:prstGeom>
        </p:spPr>
      </p:pic>
      <p:pic>
        <p:nvPicPr>
          <p:cNvPr id="21" name="Picture 20">
            <a:extLst>
              <a:ext uri="{FF2B5EF4-FFF2-40B4-BE49-F238E27FC236}">
                <a16:creationId xmlns:a16="http://schemas.microsoft.com/office/drawing/2014/main" id="{62A15459-11F5-F03F-2CBD-ACD86C7AB3BF}"/>
              </a:ext>
            </a:extLst>
          </p:cNvPr>
          <p:cNvPicPr>
            <a:picLocks noChangeAspect="1"/>
          </p:cNvPicPr>
          <p:nvPr/>
        </p:nvPicPr>
        <p:blipFill>
          <a:blip r:embed="rId24"/>
          <a:stretch>
            <a:fillRect/>
          </a:stretch>
        </p:blipFill>
        <p:spPr>
          <a:xfrm>
            <a:off x="3885188" y="1967033"/>
            <a:ext cx="5755123" cy="1609483"/>
          </a:xfrm>
          <a:prstGeom prst="rect">
            <a:avLst/>
          </a:prstGeom>
        </p:spPr>
      </p:pic>
      <p:pic>
        <p:nvPicPr>
          <p:cNvPr id="6" name="Picture 5"/>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108767" y="1457581"/>
            <a:ext cx="2126685" cy="2019031"/>
          </a:xfrm>
          <a:prstGeom prst="rect">
            <a:avLst/>
          </a:prstGeom>
        </p:spPr>
      </p:pic>
    </p:spTree>
    <p:extLst>
      <p:ext uri="{BB962C8B-B14F-4D97-AF65-F5344CB8AC3E}">
        <p14:creationId xmlns:p14="http://schemas.microsoft.com/office/powerpoint/2010/main" val="2275410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14:presetBounceEnd="49000">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14:bounceEnd="49000">
                                          <p:cBhvr additive="base">
                                            <p:cTn id="64" dur="1000" fill="hold"/>
                                            <p:tgtEl>
                                              <p:spTgt spid="5"/>
                                            </p:tgtEl>
                                            <p:attrNameLst>
                                              <p:attrName>ppt_x</p:attrName>
                                            </p:attrNameLst>
                                          </p:cBhvr>
                                          <p:tavLst>
                                            <p:tav tm="0">
                                              <p:val>
                                                <p:strVal val="#ppt_x"/>
                                              </p:val>
                                            </p:tav>
                                            <p:tav tm="100000">
                                              <p:val>
                                                <p:strVal val="#ppt_x"/>
                                              </p:val>
                                            </p:tav>
                                          </p:tavLst>
                                        </p:anim>
                                        <p:anim calcmode="lin" valueType="num" p14:bounceEnd="49000">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0-#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2000" fill="hold"/>
                                            <p:tgtEl>
                                              <p:spTgt spid="7"/>
                                            </p:tgtEl>
                                            <p:attrNameLst>
                                              <p:attrName>ppt_x</p:attrName>
                                            </p:attrNameLst>
                                          </p:cBhvr>
                                          <p:tavLst>
                                            <p:tav tm="0">
                                              <p:val>
                                                <p:strVal val="1+#ppt_w/2"/>
                                              </p:val>
                                            </p:tav>
                                            <p:tav tm="100000">
                                              <p:val>
                                                <p:strVal val="#ppt_x"/>
                                              </p:val>
                                            </p:tav>
                                          </p:tavLst>
                                        </p:anim>
                                        <p:anim calcmode="lin" valueType="num">
                                          <p:cBhvr additive="base">
                                            <p:cTn id="12" dur="20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000" fill="hold"/>
                                            <p:tgtEl>
                                              <p:spTgt spid="9"/>
                                            </p:tgtEl>
                                            <p:attrNameLst>
                                              <p:attrName>ppt_x</p:attrName>
                                            </p:attrNameLst>
                                          </p:cBhvr>
                                          <p:tavLst>
                                            <p:tav tm="0">
                                              <p:val>
                                                <p:strVal val="1+#ppt_w/2"/>
                                              </p:val>
                                            </p:tav>
                                            <p:tav tm="100000">
                                              <p:val>
                                                <p:strVal val="#ppt_x"/>
                                              </p:val>
                                            </p:tav>
                                          </p:tavLst>
                                        </p:anim>
                                        <p:anim calcmode="lin" valueType="num">
                                          <p:cBhvr additive="base">
                                            <p:cTn id="16" dur="1000" fill="hold"/>
                                            <p:tgtEl>
                                              <p:spTgt spid="9"/>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290">
                                              <p:stCondLst>
                                                <p:cond delay="0"/>
                                              </p:stCondLst>
                                            </p:cTn>
                                            <p:tgtEl>
                                              <p:spTgt spid="8"/>
                                            </p:tgtEl>
                                          </p:cBhvr>
                                        </p:animEffect>
                                        <p:anim calcmode="lin" valueType="num">
                                          <p:cBhvr>
                                            <p:cTn id="20"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25" dur="13">
                                              <p:stCondLst>
                                                <p:cond delay="325"/>
                                              </p:stCondLst>
                                            </p:cTn>
                                            <p:tgtEl>
                                              <p:spTgt spid="8"/>
                                            </p:tgtEl>
                                          </p:cBhvr>
                                          <p:to x="100000" y="60000"/>
                                        </p:animScale>
                                        <p:animScale>
                                          <p:cBhvr>
                                            <p:cTn id="26" dur="83" decel="50000">
                                              <p:stCondLst>
                                                <p:cond delay="338"/>
                                              </p:stCondLst>
                                            </p:cTn>
                                            <p:tgtEl>
                                              <p:spTgt spid="8"/>
                                            </p:tgtEl>
                                          </p:cBhvr>
                                          <p:to x="100000" y="100000"/>
                                        </p:animScale>
                                        <p:animScale>
                                          <p:cBhvr>
                                            <p:cTn id="27" dur="13">
                                              <p:stCondLst>
                                                <p:cond delay="656"/>
                                              </p:stCondLst>
                                            </p:cTn>
                                            <p:tgtEl>
                                              <p:spTgt spid="8"/>
                                            </p:tgtEl>
                                          </p:cBhvr>
                                          <p:to x="100000" y="80000"/>
                                        </p:animScale>
                                        <p:animScale>
                                          <p:cBhvr>
                                            <p:cTn id="28" dur="83" decel="50000">
                                              <p:stCondLst>
                                                <p:cond delay="669"/>
                                              </p:stCondLst>
                                            </p:cTn>
                                            <p:tgtEl>
                                              <p:spTgt spid="8"/>
                                            </p:tgtEl>
                                          </p:cBhvr>
                                          <p:to x="100000" y="100000"/>
                                        </p:animScale>
                                        <p:animScale>
                                          <p:cBhvr>
                                            <p:cTn id="29" dur="13">
                                              <p:stCondLst>
                                                <p:cond delay="821"/>
                                              </p:stCondLst>
                                            </p:cTn>
                                            <p:tgtEl>
                                              <p:spTgt spid="8"/>
                                            </p:tgtEl>
                                          </p:cBhvr>
                                          <p:to x="100000" y="90000"/>
                                        </p:animScale>
                                        <p:animScale>
                                          <p:cBhvr>
                                            <p:cTn id="30" dur="83" decel="50000">
                                              <p:stCondLst>
                                                <p:cond delay="834"/>
                                              </p:stCondLst>
                                            </p:cTn>
                                            <p:tgtEl>
                                              <p:spTgt spid="8"/>
                                            </p:tgtEl>
                                          </p:cBhvr>
                                          <p:to x="100000" y="100000"/>
                                        </p:animScale>
                                        <p:animScale>
                                          <p:cBhvr>
                                            <p:cTn id="31" dur="13">
                                              <p:stCondLst>
                                                <p:cond delay="904"/>
                                              </p:stCondLst>
                                            </p:cTn>
                                            <p:tgtEl>
                                              <p:spTgt spid="8"/>
                                            </p:tgtEl>
                                          </p:cBhvr>
                                          <p:to x="100000" y="95000"/>
                                        </p:animScale>
                                        <p:animScale>
                                          <p:cBhvr>
                                            <p:cTn id="32" dur="83" decel="50000">
                                              <p:stCondLst>
                                                <p:cond delay="917"/>
                                              </p:stCondLst>
                                            </p:cTn>
                                            <p:tgtEl>
                                              <p:spTgt spid="8"/>
                                            </p:tgtEl>
                                          </p:cBhvr>
                                          <p:to x="100000" y="100000"/>
                                        </p:animScale>
                                      </p:childTnLst>
                                    </p:cTn>
                                  </p:par>
                                  <p:par>
                                    <p:cTn id="33" presetID="53" presetClass="entr" presetSubtype="528" fill="hold" nodeType="withEffect">
                                      <p:stCondLst>
                                        <p:cond delay="40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anim calcmode="lin" valueType="num">
                                          <p:cBhvr>
                                            <p:cTn id="38" dur="500" fill="hold"/>
                                            <p:tgtEl>
                                              <p:spTgt spid="11"/>
                                            </p:tgtEl>
                                            <p:attrNameLst>
                                              <p:attrName>ppt_x</p:attrName>
                                            </p:attrNameLst>
                                          </p:cBhvr>
                                          <p:tavLst>
                                            <p:tav tm="0">
                                              <p:val>
                                                <p:fltVal val="0.5"/>
                                              </p:val>
                                            </p:tav>
                                            <p:tav tm="100000">
                                              <p:val>
                                                <p:strVal val="#ppt_x"/>
                                              </p:val>
                                            </p:tav>
                                          </p:tavLst>
                                        </p:anim>
                                        <p:anim calcmode="lin" valueType="num">
                                          <p:cBhvr>
                                            <p:cTn id="39" dur="500" fill="hold"/>
                                            <p:tgtEl>
                                              <p:spTgt spid="1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10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fltVal val="0.5"/>
                                              </p:val>
                                            </p:tav>
                                            <p:tav tm="100000">
                                              <p:val>
                                                <p:strVal val="#ppt_x"/>
                                              </p:val>
                                            </p:tav>
                                          </p:tavLst>
                                        </p:anim>
                                        <p:anim calcmode="lin" valueType="num">
                                          <p:cBhvr>
                                            <p:cTn id="46" dur="500" fill="hold"/>
                                            <p:tgtEl>
                                              <p:spTgt spid="1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nodeType="withEffect">
                                      <p:stCondLst>
                                        <p:cond delay="100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childTnLst>
                              </p:cTn>
                            </p:par>
                            <p:par>
                              <p:cTn id="61" fill="hold">
                                <p:stCondLst>
                                  <p:cond delay="2500"/>
                                </p:stCondLst>
                                <p:childTnLst>
                                  <p:par>
                                    <p:cTn id="62" presetID="2" presetClass="entr" presetSubtype="1"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 calcmode="lin" valueType="num">
                                          <p:cBhvr additive="base">
                                            <p:cTn id="64" dur="1000" fill="hold"/>
                                            <p:tgtEl>
                                              <p:spTgt spid="5"/>
                                            </p:tgtEl>
                                            <p:attrNameLst>
                                              <p:attrName>ppt_x</p:attrName>
                                            </p:attrNameLst>
                                          </p:cBhvr>
                                          <p:tavLst>
                                            <p:tav tm="0">
                                              <p:val>
                                                <p:strVal val="#ppt_x"/>
                                              </p:val>
                                            </p:tav>
                                            <p:tav tm="100000">
                                              <p:val>
                                                <p:strVal val="#ppt_x"/>
                                              </p:val>
                                            </p:tav>
                                          </p:tavLst>
                                        </p:anim>
                                        <p:anim calcmode="lin" valueType="num">
                                          <p:cBhvr additive="base">
                                            <p:cTn id="65" dur="1000" fill="hold"/>
                                            <p:tgtEl>
                                              <p:spTgt spid="5"/>
                                            </p:tgtEl>
                                            <p:attrNameLst>
                                              <p:attrName>ppt_y</p:attrName>
                                            </p:attrNameLst>
                                          </p:cBhvr>
                                          <p:tavLst>
                                            <p:tav tm="0">
                                              <p:val>
                                                <p:strVal val="0-#ppt_h/2"/>
                                              </p:val>
                                            </p:tav>
                                            <p:tav tm="100000">
                                              <p:val>
                                                <p:strVal val="#ppt_y"/>
                                              </p:val>
                                            </p:tav>
                                          </p:tavLst>
                                        </p:anim>
                                      </p:childTnLst>
                                    </p:cTn>
                                  </p:par>
                                  <p:par>
                                    <p:cTn id="66" presetID="16" presetClass="entr" presetSubtype="21" fill="hold"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barn(inVertical)">
                                          <p:cBhvr>
                                            <p:cTn id="6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681B6D51-2D64-BC89-0B4E-F6FF88501BFE}"/>
              </a:ext>
            </a:extLst>
          </p:cNvPr>
          <p:cNvPicPr>
            <a:picLocks noChangeAspect="1"/>
          </p:cNvPicPr>
          <p:nvPr/>
        </p:nvPicPr>
        <p:blipFill>
          <a:blip r:embed="rId17"/>
          <a:stretch>
            <a:fillRect/>
          </a:stretch>
        </p:blipFill>
        <p:spPr>
          <a:xfrm>
            <a:off x="5197608" y="2632369"/>
            <a:ext cx="5718544" cy="1999661"/>
          </a:xfrm>
          <a:prstGeom prst="rect">
            <a:avLst/>
          </a:prstGeom>
        </p:spPr>
      </p:pic>
    </p:spTree>
    <p:extLst>
      <p:ext uri="{BB962C8B-B14F-4D97-AF65-F5344CB8AC3E}">
        <p14:creationId xmlns:p14="http://schemas.microsoft.com/office/powerpoint/2010/main" val="1194185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91440"/>
            <a:ext cx="11592560" cy="668528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6" name="Picture 5">
            <a:extLst>
              <a:ext uri="{FF2B5EF4-FFF2-40B4-BE49-F238E27FC236}">
                <a16:creationId xmlns:a16="http://schemas.microsoft.com/office/drawing/2014/main" id="{EA84D78C-B8C4-54AE-8B7D-F590BE8B3036}"/>
              </a:ext>
            </a:extLst>
          </p:cNvPr>
          <p:cNvPicPr>
            <a:picLocks noChangeAspect="1"/>
          </p:cNvPicPr>
          <p:nvPr/>
        </p:nvPicPr>
        <p:blipFill>
          <a:blip r:embed="rId2"/>
          <a:stretch>
            <a:fillRect/>
          </a:stretch>
        </p:blipFill>
        <p:spPr>
          <a:xfrm>
            <a:off x="680040" y="439589"/>
            <a:ext cx="10172700" cy="4086225"/>
          </a:xfrm>
          <a:prstGeom prst="rect">
            <a:avLst/>
          </a:prstGeom>
        </p:spPr>
      </p:pic>
      <p:sp>
        <p:nvSpPr>
          <p:cNvPr id="7" name="TextBox 6">
            <a:extLst>
              <a:ext uri="{FF2B5EF4-FFF2-40B4-BE49-F238E27FC236}">
                <a16:creationId xmlns:a16="http://schemas.microsoft.com/office/drawing/2014/main" id="{9306436F-D048-8DBA-5191-48F341ED51BC}"/>
              </a:ext>
            </a:extLst>
          </p:cNvPr>
          <p:cNvSpPr txBox="1"/>
          <p:nvPr/>
        </p:nvSpPr>
        <p:spPr>
          <a:xfrm>
            <a:off x="3689498" y="4699590"/>
            <a:ext cx="6092455" cy="762966"/>
          </a:xfrm>
          <a:prstGeom prst="rect">
            <a:avLst/>
          </a:prstGeom>
          <a:noFill/>
        </p:spPr>
        <p:txBody>
          <a:bodyPr wrap="square" rtlCol="0">
            <a:spAutoFit/>
          </a:bodyPr>
          <a:lstStyle/>
          <a:p>
            <a:pPr marL="0" marR="0" algn="just">
              <a:lnSpc>
                <a:spcPct val="120000"/>
              </a:lnSpc>
              <a:spcBef>
                <a:spcPts val="0"/>
              </a:spcBef>
              <a:spcAft>
                <a:spcPts val="0"/>
              </a:spcAft>
            </a:pPr>
            <a:r>
              <a:rPr lang="nl-NL" sz="4000" b="1" dirty="0">
                <a:effectLst/>
                <a:latin typeface="Cambria" panose="02040503050406030204" pitchFamily="18" charset="0"/>
                <a:ea typeface="Cambria" panose="02040503050406030204" pitchFamily="18" charset="0"/>
              </a:rPr>
              <a:t>- Chuẩn bị 3 băng giấy</a:t>
            </a:r>
            <a:endParaRPr lang="en-US" sz="4000" b="1"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629059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12"/>
          <p:cNvPicPr>
            <a:picLocks noChangeAspect="1"/>
          </p:cNvPicPr>
          <p:nvPr/>
        </p:nvPicPr>
        <p:blipFill>
          <a:blip r:embed="rId2"/>
          <a:stretch>
            <a:fillRect/>
          </a:stretch>
        </p:blipFill>
        <p:spPr>
          <a:xfrm>
            <a:off x="-1057" y="6085571"/>
            <a:ext cx="12193057" cy="1091279"/>
          </a:xfrm>
          <a:prstGeom prst="rect">
            <a:avLst/>
          </a:prstGeom>
        </p:spPr>
      </p:pic>
      <p:pic>
        <p:nvPicPr>
          <p:cNvPr id="8194" name="Picture 2" descr="Q A Girl Stock Illustration - Download Image Now - iStock"/>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7585" l="1453" r="100000">
                        <a14:foregroundMark x1="16707" y1="23188" x2="22518" y2="22705"/>
                        <a14:foregroundMark x1="44552" y1="75362" x2="52542" y2="78744"/>
                        <a14:foregroundMark x1="47700" y1="79469" x2="46973" y2="84300"/>
                        <a14:foregroundMark x1="53753" y1="79469" x2="54237" y2="85507"/>
                        <a14:foregroundMark x1="38015" y1="74879" x2="40920" y2="75845"/>
                        <a14:backgroundMark x1="78692" y1="28502" x2="73850" y2="31159"/>
                        <a14:backgroundMark x1="72639" y1="24155" x2="70218" y2="35266"/>
                        <a14:backgroundMark x1="70218" y1="35749" x2="77724" y2="42029"/>
                        <a14:backgroundMark x1="79661" y1="38164" x2="83535" y2="33333"/>
                      </a14:backgroundRemoval>
                    </a14:imgEffect>
                  </a14:imgLayer>
                </a14:imgProps>
              </a:ext>
              <a:ext uri="{28A0092B-C50C-407E-A947-70E740481C1C}">
                <a14:useLocalDpi xmlns:a14="http://schemas.microsoft.com/office/drawing/2010/main" val="0"/>
              </a:ext>
            </a:extLst>
          </a:blip>
          <a:srcRect/>
          <a:stretch>
            <a:fillRect/>
          </a:stretch>
        </p:blipFill>
        <p:spPr bwMode="auto">
          <a:xfrm>
            <a:off x="8690756" y="3977400"/>
            <a:ext cx="3144368" cy="315198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543DB4-BAB6-55E7-D216-C63F61824CD9}"/>
              </a:ext>
            </a:extLst>
          </p:cNvPr>
          <p:cNvSpPr/>
          <p:nvPr/>
        </p:nvSpPr>
        <p:spPr>
          <a:xfrm>
            <a:off x="335280" y="191386"/>
            <a:ext cx="11592560" cy="658533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pic>
        <p:nvPicPr>
          <p:cNvPr id="8231" name="图片 10">
            <a:extLst>
              <a:ext uri="{FF2B5EF4-FFF2-40B4-BE49-F238E27FC236}">
                <a16:creationId xmlns:a16="http://schemas.microsoft.com/office/drawing/2014/main" id="{F801FB3A-1668-1DD4-1118-85BCE3D42D3A}"/>
              </a:ext>
            </a:extLst>
          </p:cNvPr>
          <p:cNvPicPr>
            <a:picLocks noChangeAspect="1"/>
          </p:cNvPicPr>
          <p:nvPr/>
        </p:nvPicPr>
        <p:blipFill>
          <a:blip r:embed="rId5"/>
          <a:stretch>
            <a:fillRect/>
          </a:stretch>
        </p:blipFill>
        <p:spPr>
          <a:xfrm>
            <a:off x="10871003" y="0"/>
            <a:ext cx="1608525" cy="1727126"/>
          </a:xfrm>
          <a:prstGeom prst="rect">
            <a:avLst/>
          </a:prstGeom>
        </p:spPr>
      </p:pic>
      <p:sp>
        <p:nvSpPr>
          <p:cNvPr id="3" name="TextBox 2">
            <a:extLst>
              <a:ext uri="{FF2B5EF4-FFF2-40B4-BE49-F238E27FC236}">
                <a16:creationId xmlns:a16="http://schemas.microsoft.com/office/drawing/2014/main" id="{B2608C2D-1CE9-D7D4-7A33-9D362A8B1E4C}"/>
              </a:ext>
            </a:extLst>
          </p:cNvPr>
          <p:cNvSpPr txBox="1"/>
          <p:nvPr/>
        </p:nvSpPr>
        <p:spPr>
          <a:xfrm>
            <a:off x="1002294" y="340949"/>
            <a:ext cx="10013035" cy="584775"/>
          </a:xfrm>
          <a:prstGeom prst="rect">
            <a:avLst/>
          </a:prstGeom>
          <a:noFill/>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lang="en-US" sz="3200" dirty="0" err="1">
                <a:solidFill>
                  <a:srgbClr val="000000"/>
                </a:solidFill>
                <a:latin typeface="Cambria" panose="02040503050406030204" pitchFamily="18" charset="0"/>
                <a:ea typeface="Cambria" panose="02040503050406030204" pitchFamily="18" charset="0"/>
              </a:rPr>
              <a:t>Ánh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Ngân</a:t>
            </a:r>
            <a:r>
              <a:rPr lang="en-US" sz="3200" dirty="0">
                <a:solidFill>
                  <a:srgbClr val="000000"/>
                </a:solidFill>
                <a:latin typeface="Cambria" panose="02040503050406030204" pitchFamily="18" charset="0"/>
                <a:ea typeface="Cambria" panose="02040503050406030204" pitchFamily="18" charset="0"/>
              </a:rPr>
              <a:t>, Minh </a:t>
            </a:r>
            <a:r>
              <a:rPr lang="en-US" sz="3200" dirty="0" err="1">
                <a:solidFill>
                  <a:srgbClr val="000000"/>
                </a:solidFill>
                <a:latin typeface="Cambria" panose="02040503050406030204" pitchFamily="18" charset="0"/>
                <a:ea typeface="Cambria" panose="02040503050406030204" pitchFamily="18" charset="0"/>
              </a:rPr>
              <a:t>có</a:t>
            </a:r>
            <a:r>
              <a:rPr lang="en-US" sz="3200" dirty="0">
                <a:solidFill>
                  <a:srgbClr val="000000"/>
                </a:solidFill>
                <a:latin typeface="Cambria" panose="02040503050406030204" pitchFamily="18" charset="0"/>
                <a:ea typeface="Cambria" panose="02040503050406030204" pitchFamily="18" charset="0"/>
              </a:rPr>
              <a:t> 3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kích</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thước</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khác</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93311816-557C-64F3-78F8-CAA6A6F73279}"/>
              </a:ext>
            </a:extLst>
          </p:cNvPr>
          <p:cNvSpPr txBox="1"/>
          <p:nvPr/>
        </p:nvSpPr>
        <p:spPr>
          <a:xfrm>
            <a:off x="289914" y="978903"/>
            <a:ext cx="11646905" cy="58477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err="1">
                <a:solidFill>
                  <a:srgbClr val="000000"/>
                </a:solidFill>
                <a:latin typeface="Cambria" panose="02040503050406030204" pitchFamily="18" charset="0"/>
                <a:ea typeface="Cambria" panose="02040503050406030204" pitchFamily="18" charset="0"/>
              </a:rPr>
              <a:t>Ánh</a:t>
            </a:r>
            <a:r>
              <a:rPr lang="en-US" sz="3200" dirty="0">
                <a:solidFill>
                  <a:srgbClr val="000000"/>
                </a:solidFill>
                <a:latin typeface="Cambria" panose="02040503050406030204" pitchFamily="18" charset="0"/>
                <a:ea typeface="Cambria" panose="02040503050406030204" pitchFamily="18" charset="0"/>
              </a:rPr>
              <a:t> chia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thành</a:t>
            </a:r>
            <a:r>
              <a:rPr lang="en-US" sz="3200" dirty="0">
                <a:solidFill>
                  <a:srgbClr val="000000"/>
                </a:solidFill>
                <a:latin typeface="Cambria" panose="02040503050406030204" pitchFamily="18" charset="0"/>
                <a:ea typeface="Cambria" panose="02040503050406030204" pitchFamily="18" charset="0"/>
              </a:rPr>
              <a:t> 2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bằng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tô</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màu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vào</a:t>
            </a:r>
            <a:r>
              <a:rPr lang="en-US" sz="3200" dirty="0">
                <a:solidFill>
                  <a:srgbClr val="000000"/>
                </a:solidFill>
                <a:latin typeface="Cambria" panose="02040503050406030204" pitchFamily="18" charset="0"/>
                <a:ea typeface="Cambria" panose="02040503050406030204" pitchFamily="18" charset="0"/>
              </a:rPr>
              <a:t> 1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a16="http://schemas.microsoft.com/office/drawing/2014/main" id="{3C447612-7137-C1F5-E21E-5A9C0413101C}"/>
              </a:ext>
            </a:extLst>
          </p:cNvPr>
          <p:cNvPicPr>
            <a:picLocks noChangeAspect="1"/>
          </p:cNvPicPr>
          <p:nvPr/>
        </p:nvPicPr>
        <p:blipFill>
          <a:blip r:embed="rId6"/>
          <a:stretch>
            <a:fillRect/>
          </a:stretch>
        </p:blipFill>
        <p:spPr>
          <a:xfrm>
            <a:off x="620675" y="1605626"/>
            <a:ext cx="4259669" cy="811868"/>
          </a:xfrm>
          <a:prstGeom prst="rect">
            <a:avLst/>
          </a:prstGeom>
        </p:spPr>
      </p:pic>
      <p:pic>
        <p:nvPicPr>
          <p:cNvPr id="14" name="Picture 13">
            <a:extLst>
              <a:ext uri="{FF2B5EF4-FFF2-40B4-BE49-F238E27FC236}">
                <a16:creationId xmlns:a16="http://schemas.microsoft.com/office/drawing/2014/main" id="{A7245851-2C53-3B06-9067-9DE786B5746E}"/>
              </a:ext>
            </a:extLst>
          </p:cNvPr>
          <p:cNvPicPr>
            <a:picLocks noChangeAspect="1"/>
          </p:cNvPicPr>
          <p:nvPr/>
        </p:nvPicPr>
        <p:blipFill>
          <a:blip r:embed="rId7"/>
          <a:stretch>
            <a:fillRect/>
          </a:stretch>
        </p:blipFill>
        <p:spPr>
          <a:xfrm>
            <a:off x="6580668" y="1591118"/>
            <a:ext cx="3581400" cy="1123950"/>
          </a:xfrm>
          <a:prstGeom prst="rect">
            <a:avLst/>
          </a:prstGeom>
        </p:spPr>
      </p:pic>
      <p:sp>
        <p:nvSpPr>
          <p:cNvPr id="15" name="TextBox 14">
            <a:extLst>
              <a:ext uri="{FF2B5EF4-FFF2-40B4-BE49-F238E27FC236}">
                <a16:creationId xmlns:a16="http://schemas.microsoft.com/office/drawing/2014/main" id="{B28823F1-DC4B-8872-08BD-414C85CE1929}"/>
              </a:ext>
            </a:extLst>
          </p:cNvPr>
          <p:cNvSpPr txBox="1"/>
          <p:nvPr/>
        </p:nvSpPr>
        <p:spPr>
          <a:xfrm>
            <a:off x="265815" y="2786438"/>
            <a:ext cx="11798596" cy="58477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err="1">
                <a:solidFill>
                  <a:srgbClr val="000000"/>
                </a:solidFill>
                <a:latin typeface="Cambria" panose="02040503050406030204" pitchFamily="18" charset="0"/>
                <a:ea typeface="Cambria" panose="02040503050406030204" pitchFamily="18" charset="0"/>
              </a:rPr>
              <a:t>Ngân</a:t>
            </a:r>
            <a:r>
              <a:rPr lang="en-US" sz="3200" dirty="0">
                <a:solidFill>
                  <a:srgbClr val="000000"/>
                </a:solidFill>
                <a:latin typeface="Cambria" panose="02040503050406030204" pitchFamily="18" charset="0"/>
                <a:ea typeface="Cambria" panose="02040503050406030204" pitchFamily="18" charset="0"/>
              </a:rPr>
              <a:t> chia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thành</a:t>
            </a:r>
            <a:r>
              <a:rPr lang="en-US" sz="3200" dirty="0">
                <a:solidFill>
                  <a:srgbClr val="000000"/>
                </a:solidFill>
                <a:latin typeface="Cambria" panose="02040503050406030204" pitchFamily="18" charset="0"/>
                <a:ea typeface="Cambria" panose="02040503050406030204" pitchFamily="18" charset="0"/>
              </a:rPr>
              <a:t> 4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bằng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tô</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màu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vào</a:t>
            </a:r>
            <a:r>
              <a:rPr lang="en-US" sz="3200" dirty="0">
                <a:solidFill>
                  <a:srgbClr val="000000"/>
                </a:solidFill>
                <a:latin typeface="Cambria" panose="02040503050406030204" pitchFamily="18" charset="0"/>
                <a:ea typeface="Cambria" panose="02040503050406030204" pitchFamily="18" charset="0"/>
              </a:rPr>
              <a:t> 2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650F5BAB-5AC3-1210-D278-AC3DD82CF1BC}"/>
              </a:ext>
            </a:extLst>
          </p:cNvPr>
          <p:cNvPicPr>
            <a:picLocks noChangeAspect="1"/>
          </p:cNvPicPr>
          <p:nvPr/>
        </p:nvPicPr>
        <p:blipFill>
          <a:blip r:embed="rId8"/>
          <a:stretch>
            <a:fillRect/>
          </a:stretch>
        </p:blipFill>
        <p:spPr>
          <a:xfrm>
            <a:off x="642272" y="3476956"/>
            <a:ext cx="4417475" cy="861128"/>
          </a:xfrm>
          <a:prstGeom prst="rect">
            <a:avLst/>
          </a:prstGeom>
        </p:spPr>
      </p:pic>
      <p:pic>
        <p:nvPicPr>
          <p:cNvPr id="19" name="Picture 18">
            <a:extLst>
              <a:ext uri="{FF2B5EF4-FFF2-40B4-BE49-F238E27FC236}">
                <a16:creationId xmlns:a16="http://schemas.microsoft.com/office/drawing/2014/main" id="{82A252BA-C2C7-94F3-7B2A-4557590E29C2}"/>
              </a:ext>
            </a:extLst>
          </p:cNvPr>
          <p:cNvPicPr>
            <a:picLocks noChangeAspect="1"/>
          </p:cNvPicPr>
          <p:nvPr/>
        </p:nvPicPr>
        <p:blipFill>
          <a:blip r:embed="rId9"/>
          <a:stretch>
            <a:fillRect/>
          </a:stretch>
        </p:blipFill>
        <p:spPr>
          <a:xfrm>
            <a:off x="6454515" y="3406361"/>
            <a:ext cx="3901596" cy="1279385"/>
          </a:xfrm>
          <a:prstGeom prst="rect">
            <a:avLst/>
          </a:prstGeom>
        </p:spPr>
      </p:pic>
      <p:sp>
        <p:nvSpPr>
          <p:cNvPr id="20" name="TextBox 19">
            <a:extLst>
              <a:ext uri="{FF2B5EF4-FFF2-40B4-BE49-F238E27FC236}">
                <a16:creationId xmlns:a16="http://schemas.microsoft.com/office/drawing/2014/main" id="{6A2DBD57-CED9-D846-729A-88174F3AE5DC}"/>
              </a:ext>
            </a:extLst>
          </p:cNvPr>
          <p:cNvSpPr txBox="1"/>
          <p:nvPr/>
        </p:nvSpPr>
        <p:spPr>
          <a:xfrm>
            <a:off x="255183" y="4647136"/>
            <a:ext cx="11798596" cy="584775"/>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srgbClr val="000000"/>
                </a:solidFill>
                <a:latin typeface="Cambria" panose="02040503050406030204" pitchFamily="18" charset="0"/>
                <a:ea typeface="Cambria" panose="02040503050406030204" pitchFamily="18" charset="0"/>
              </a:rPr>
              <a:t>Minh chia </a:t>
            </a:r>
            <a:r>
              <a:rPr lang="en-US" sz="3200" dirty="0" err="1">
                <a:solidFill>
                  <a:srgbClr val="000000"/>
                </a:solidFill>
                <a:latin typeface="Cambria" panose="02040503050406030204" pitchFamily="18" charset="0"/>
                <a:ea typeface="Cambria" panose="02040503050406030204" pitchFamily="18" charset="0"/>
              </a:rPr>
              <a:t>băng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giấy</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thành</a:t>
            </a:r>
            <a:r>
              <a:rPr lang="en-US" sz="3200" dirty="0">
                <a:solidFill>
                  <a:srgbClr val="000000"/>
                </a:solidFill>
                <a:latin typeface="Cambria" panose="02040503050406030204" pitchFamily="18" charset="0"/>
                <a:ea typeface="Cambria" panose="02040503050406030204" pitchFamily="18" charset="0"/>
              </a:rPr>
              <a:t> 8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bằng</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nhau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tô</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màu</a:t>
            </a:r>
            <a:r>
              <a:rPr lang="en-US" sz="3200" dirty="0">
                <a:solidFill>
                  <a:srgbClr val="000000"/>
                </a:solidFill>
                <a:latin typeface="Cambria" panose="02040503050406030204" pitchFamily="18" charset="0"/>
                <a:ea typeface="Cambria" panose="02040503050406030204" pitchFamily="18" charset="0"/>
              </a:rPr>
              <a:t> </a:t>
            </a:r>
            <a:r>
              <a:rPr lang="en-US" sz="3200" dirty="0" err="1">
                <a:solidFill>
                  <a:srgbClr val="000000"/>
                </a:solidFill>
                <a:latin typeface="Cambria" panose="02040503050406030204" pitchFamily="18" charset="0"/>
                <a:ea typeface="Cambria" panose="02040503050406030204" pitchFamily="18" charset="0"/>
              </a:rPr>
              <a:t>vào</a:t>
            </a:r>
            <a:r>
              <a:rPr lang="en-US" sz="3200" dirty="0">
                <a:solidFill>
                  <a:srgbClr val="000000"/>
                </a:solidFill>
                <a:latin typeface="Cambria" panose="02040503050406030204" pitchFamily="18" charset="0"/>
                <a:ea typeface="Cambria" panose="02040503050406030204" pitchFamily="18" charset="0"/>
              </a:rPr>
              <a:t> 4 </a:t>
            </a:r>
            <a:r>
              <a:rPr lang="en-US" sz="3200" dirty="0" err="1">
                <a:solidFill>
                  <a:srgbClr val="000000"/>
                </a:solidFill>
                <a:latin typeface="Cambria" panose="02040503050406030204" pitchFamily="18" charset="0"/>
                <a:ea typeface="Cambria" panose="02040503050406030204" pitchFamily="18" charset="0"/>
              </a:rPr>
              <a:t>phần</a:t>
            </a:r>
            <a:r>
              <a:rPr lang="en-US" sz="3200" dirty="0">
                <a:solidFill>
                  <a:srgbClr val="000000"/>
                </a:solidFill>
                <a:latin typeface="Cambria" panose="02040503050406030204" pitchFamily="18" charset="0"/>
                <a:ea typeface="Cambria" panose="02040503050406030204" pitchFamily="18" charset="0"/>
              </a:rPr>
              <a:t>.</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endParaRPr>
          </a:p>
        </p:txBody>
      </p:sp>
      <p:pic>
        <p:nvPicPr>
          <p:cNvPr id="22" name="Picture 21">
            <a:extLst>
              <a:ext uri="{FF2B5EF4-FFF2-40B4-BE49-F238E27FC236}">
                <a16:creationId xmlns:a16="http://schemas.microsoft.com/office/drawing/2014/main" id="{24ACFDAA-98E1-BF28-0E69-F2F8B0A068FE}"/>
              </a:ext>
            </a:extLst>
          </p:cNvPr>
          <p:cNvPicPr>
            <a:picLocks noChangeAspect="1"/>
          </p:cNvPicPr>
          <p:nvPr/>
        </p:nvPicPr>
        <p:blipFill>
          <a:blip r:embed="rId10"/>
          <a:stretch>
            <a:fillRect/>
          </a:stretch>
        </p:blipFill>
        <p:spPr>
          <a:xfrm>
            <a:off x="599742" y="5336879"/>
            <a:ext cx="5031085" cy="840637"/>
          </a:xfrm>
          <a:prstGeom prst="rect">
            <a:avLst/>
          </a:prstGeom>
        </p:spPr>
      </p:pic>
      <p:pic>
        <p:nvPicPr>
          <p:cNvPr id="24" name="Picture 23">
            <a:extLst>
              <a:ext uri="{FF2B5EF4-FFF2-40B4-BE49-F238E27FC236}">
                <a16:creationId xmlns:a16="http://schemas.microsoft.com/office/drawing/2014/main" id="{3810F933-BC67-1B05-F836-826BB925BC7B}"/>
              </a:ext>
            </a:extLst>
          </p:cNvPr>
          <p:cNvPicPr>
            <a:picLocks noChangeAspect="1"/>
          </p:cNvPicPr>
          <p:nvPr/>
        </p:nvPicPr>
        <p:blipFill>
          <a:blip r:embed="rId11"/>
          <a:stretch>
            <a:fillRect/>
          </a:stretch>
        </p:blipFill>
        <p:spPr>
          <a:xfrm>
            <a:off x="6401354" y="5295557"/>
            <a:ext cx="3933493" cy="1257865"/>
          </a:xfrm>
          <a:prstGeom prst="rect">
            <a:avLst/>
          </a:prstGeom>
        </p:spPr>
      </p:pic>
    </p:spTree>
    <p:extLst>
      <p:ext uri="{BB962C8B-B14F-4D97-AF65-F5344CB8AC3E}">
        <p14:creationId xmlns:p14="http://schemas.microsoft.com/office/powerpoint/2010/main" val="2790268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barn(inVertical)">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0">
                                            <p:txEl>
                                              <p:pRg st="0" end="0"/>
                                            </p:txEl>
                                          </p:spTgt>
                                        </p:tgtEl>
                                        <p:attrNameLst>
                                          <p:attrName>style.visibility</p:attrName>
                                        </p:attrNameLst>
                                      </p:cBhvr>
                                      <p:to>
                                        <p:strVal val="visible"/>
                                      </p:to>
                                    </p:set>
                                    <p:animEffect transition="in" filter="barn(inVertical)">
                                      <p:cBhvr>
                                        <p:cTn id="42" dur="500"/>
                                        <p:tgtEl>
                                          <p:spTgt spid="20">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down)">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191386"/>
            <a:ext cx="11592560" cy="6585334"/>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2608C2D-1CE9-D7D4-7A33-9D362A8B1E4C}"/>
                  </a:ext>
                </a:extLst>
              </p:cNvPr>
              <p:cNvSpPr txBox="1"/>
              <p:nvPr/>
            </p:nvSpPr>
            <p:spPr>
              <a:xfrm>
                <a:off x="842806" y="830047"/>
                <a:ext cx="10576561" cy="1327158"/>
              </a:xfrm>
              <a:prstGeom prst="rect">
                <a:avLst/>
              </a:prstGeom>
              <a:noFill/>
            </p:spPr>
            <p:txBody>
              <a:bodyPr wrap="square" rtlCol="0">
                <a:spAutoFit/>
              </a:bodyPr>
              <a:lstStyle/>
              <a:p>
                <a:pPr lvl="0" algn="just"/>
                <a:r>
                  <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Nhận </a:t>
                </a:r>
                <a:r>
                  <a:rPr kumimoji="0" lang="en-US" sz="32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rPr>
                  <a:t>xét</a:t>
                </a:r>
                <a:r>
                  <a:rPr lang="en-US" sz="3200" b="1"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Phần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đã</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tô</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màu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của</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băng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giấy</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đều</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bằng</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nhau</a:t>
                </a:r>
                <a:r>
                  <a:rPr lang="en-US" sz="3200" dirty="0">
                    <a:solidFill>
                      <a:srgbClr val="002060"/>
                    </a:solidFill>
                    <a:latin typeface="Cambria" panose="02040503050406030204" pitchFamily="18" charset="0"/>
                    <a:ea typeface="Cambria" panose="02040503050406030204" pitchFamily="18" charset="0"/>
                  </a:rPr>
                  <a:t>. Ta </a:t>
                </a:r>
                <a:r>
                  <a:rPr lang="en-US" sz="3200" dirty="0" err="1">
                    <a:solidFill>
                      <a:srgbClr val="002060"/>
                    </a:solidFill>
                    <a:latin typeface="Cambria" panose="02040503050406030204" pitchFamily="18" charset="0"/>
                    <a:ea typeface="Cambria" panose="02040503050406030204" pitchFamily="18" charset="0"/>
                  </a:rPr>
                  <a:t>nói</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các</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phân</a:t>
                </a:r>
                <a:r>
                  <a:rPr lang="en-US" sz="3200" dirty="0">
                    <a:solidFill>
                      <a:srgbClr val="002060"/>
                    </a:solidFill>
                    <a:latin typeface="Cambria" panose="02040503050406030204" pitchFamily="18" charset="0"/>
                    <a:ea typeface="Cambria" panose="02040503050406030204" pitchFamily="18" charset="0"/>
                  </a:rPr>
                  <a:t> </a:t>
                </a:r>
                <a:r>
                  <a:rPr lang="en-US" sz="3200" dirty="0" err="1">
                    <a:solidFill>
                      <a:srgbClr val="002060"/>
                    </a:solidFill>
                    <a:latin typeface="Cambria" panose="02040503050406030204" pitchFamily="18" charset="0"/>
                    <a:ea typeface="Cambria" panose="02040503050406030204" pitchFamily="18" charset="0"/>
                  </a:rPr>
                  <a:t>số</a:t>
                </a:r>
                <a:r>
                  <a:rPr lang="en-US" sz="3200"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𝟏</m:t>
                        </m:r>
                      </m:num>
                      <m:den>
                        <m:r>
                          <a:rPr lang="en-US" sz="3200" b="1" i="1" smtClean="0">
                            <a:solidFill>
                              <a:srgbClr val="002060"/>
                            </a:solidFill>
                            <a:effectLst/>
                            <a:latin typeface="Cambria Math" panose="02040503050406030204" pitchFamily="18" charset="0"/>
                          </a:rPr>
                          <m:t>𝟐</m:t>
                        </m:r>
                      </m:den>
                    </m:f>
                    <m:r>
                      <a:rPr lang="en-US" sz="32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002060"/>
                    </a:solidFill>
                    <a:effectLst/>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𝟐</m:t>
                        </m:r>
                      </m:num>
                      <m:den>
                        <m:r>
                          <a:rPr lang="en-US" sz="3200" b="1" i="1" smtClean="0">
                            <a:solidFill>
                              <a:srgbClr val="002060"/>
                            </a:solidFill>
                            <a:effectLst/>
                            <a:latin typeface="Cambria Math" panose="02040503050406030204" pitchFamily="18" charset="0"/>
                          </a:rPr>
                          <m:t>𝟒</m:t>
                        </m:r>
                      </m:den>
                    </m:f>
                    <m:r>
                      <a:rPr lang="en-US" sz="3200" b="0" i="0" smtClean="0">
                        <a:solidFill>
                          <a:srgbClr val="002060"/>
                        </a:solidFill>
                        <a:effectLst/>
                        <a:latin typeface="Cambria Math" panose="02040503050406030204" pitchFamily="18" charset="0"/>
                      </a:rPr>
                      <m:t> </m:t>
                    </m:r>
                    <m:r>
                      <m:rPr>
                        <m:sty m:val="p"/>
                      </m:rPr>
                      <a:rPr lang="en-US" sz="3200" b="0" i="0" smtClean="0">
                        <a:solidFill>
                          <a:srgbClr val="002060"/>
                        </a:solidFill>
                        <a:effectLst/>
                        <a:latin typeface="Cambria Math" panose="02040503050406030204" pitchFamily="18" charset="0"/>
                      </a:rPr>
                      <m:t>v</m:t>
                    </m:r>
                    <m:r>
                      <a:rPr lang="en-US" sz="3200" b="0" i="0" smtClean="0">
                        <a:solidFill>
                          <a:srgbClr val="002060"/>
                        </a:solidFill>
                        <a:effectLst/>
                        <a:latin typeface="Cambria Math" panose="02040503050406030204" pitchFamily="18" charset="0"/>
                      </a:rPr>
                      <m:t>à</m:t>
                    </m:r>
                  </m:oMath>
                </a14:m>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𝟒</m:t>
                        </m:r>
                      </m:num>
                      <m:den>
                        <m:r>
                          <a:rPr lang="en-US" sz="3200" b="1" i="1" smtClean="0">
                            <a:solidFill>
                              <a:srgbClr val="002060"/>
                            </a:solidFill>
                            <a:effectLst/>
                            <a:latin typeface="Cambria Math" panose="02040503050406030204" pitchFamily="18" charset="0"/>
                          </a:rPr>
                          <m:t>𝟖</m:t>
                        </m:r>
                      </m:den>
                    </m:f>
                  </m:oMath>
                </a14:m>
                <a:r>
                  <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 </a:t>
                </a:r>
                <a:r>
                  <a:rPr lang="en-US" sz="3200" dirty="0">
                    <a:solidFill>
                      <a:srgbClr val="002060"/>
                    </a:solidFill>
                    <a:latin typeface="Cambria" panose="02040503050406030204" pitchFamily="18" charset="0"/>
                    <a:ea typeface="Cambria" panose="02040503050406030204" pitchFamily="18" charset="0"/>
                  </a:rPr>
                  <a:t>là các </a:t>
                </a:r>
                <a:r>
                  <a:rPr lang="en-US" sz="3200" b="1" dirty="0" err="1">
                    <a:solidFill>
                      <a:srgbClr val="002060"/>
                    </a:solidFill>
                    <a:latin typeface="Cambria" panose="02040503050406030204" pitchFamily="18" charset="0"/>
                    <a:ea typeface="Cambria" panose="02040503050406030204" pitchFamily="18" charset="0"/>
                  </a:rPr>
                  <a:t>phân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số</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bằng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nhau</a:t>
                </a:r>
                <a:r>
                  <a:rPr lang="en-US" sz="3200" dirty="0">
                    <a:solidFill>
                      <a:srgbClr val="002060"/>
                    </a:solidFill>
                    <a:latin typeface="Cambria" panose="02040503050406030204" pitchFamily="18" charset="0"/>
                    <a:ea typeface="Cambria" panose="02040503050406030204" pitchFamily="18" charset="0"/>
                  </a:rPr>
                  <a:t>. </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B2608C2D-1CE9-D7D4-7A33-9D362A8B1E4C}"/>
                  </a:ext>
                </a:extLst>
              </p:cNvPr>
              <p:cNvSpPr txBox="1">
                <a:spLocks noRot="1" noChangeAspect="1" noMove="1" noResize="1" noEditPoints="1" noAdjustHandles="1" noChangeArrowheads="1" noChangeShapeType="1" noTextEdit="1"/>
              </p:cNvSpPr>
              <p:nvPr/>
            </p:nvSpPr>
            <p:spPr>
              <a:xfrm>
                <a:off x="842806" y="830047"/>
                <a:ext cx="10576561" cy="1327158"/>
              </a:xfrm>
              <a:prstGeom prst="rect">
                <a:avLst/>
              </a:prstGeom>
              <a:blipFill>
                <a:blip r:embed="rId2"/>
                <a:stretch>
                  <a:fillRect l="-1441" t="-5963" r="-1499" b="-32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253809D8-EA15-6DF5-700D-BF8415FCC749}"/>
                  </a:ext>
                </a:extLst>
              </p:cNvPr>
              <p:cNvSpPr/>
              <p:nvPr/>
            </p:nvSpPr>
            <p:spPr>
              <a:xfrm>
                <a:off x="1233377" y="2445489"/>
                <a:ext cx="10069033" cy="3742660"/>
              </a:xfrm>
              <a:prstGeom prst="roundRect">
                <a:avLst/>
              </a:prstGeom>
              <a:solidFill>
                <a:schemeClr val="accent3">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nl-NL" sz="3200" b="1" dirty="0">
                    <a:solidFill>
                      <a:srgbClr val="002060"/>
                    </a:solidFill>
                    <a:latin typeface="Cambria" panose="02040503050406030204" pitchFamily="18" charset="0"/>
                    <a:ea typeface="Cambria" panose="02040503050406030204" pitchFamily="18" charset="0"/>
                  </a:rPr>
                  <a:t>Các phân số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𝟏</m:t>
                        </m:r>
                      </m:num>
                      <m:den>
                        <m:r>
                          <a:rPr lang="en-US" sz="3200" b="1" i="1" smtClean="0">
                            <a:solidFill>
                              <a:srgbClr val="002060"/>
                            </a:solidFill>
                            <a:effectLst/>
                            <a:latin typeface="Cambria Math" panose="02040503050406030204" pitchFamily="18" charset="0"/>
                          </a:rPr>
                          <m:t>𝟐</m:t>
                        </m:r>
                      </m:den>
                    </m:f>
                    <m:r>
                      <a:rPr lang="en-US" sz="3200" b="1" i="1" smtClean="0">
                        <a:solidFill>
                          <a:srgbClr val="002060"/>
                        </a:solidFill>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3200" b="1" dirty="0">
                    <a:solidFill>
                      <a:srgbClr val="002060"/>
                    </a:solidFill>
                    <a:effectLst/>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𝟐</m:t>
                        </m:r>
                      </m:num>
                      <m:den>
                        <m:r>
                          <a:rPr lang="en-US" sz="3200" b="1" i="1" smtClean="0">
                            <a:solidFill>
                              <a:srgbClr val="002060"/>
                            </a:solidFill>
                            <a:effectLst/>
                            <a:latin typeface="Cambria Math" panose="02040503050406030204" pitchFamily="18" charset="0"/>
                          </a:rPr>
                          <m:t>𝟒</m:t>
                        </m:r>
                      </m:den>
                    </m:f>
                    <m:r>
                      <a:rPr lang="en-US" sz="3200" b="1" i="0" smtClean="0">
                        <a:solidFill>
                          <a:srgbClr val="002060"/>
                        </a:solidFill>
                        <a:effectLst/>
                        <a:latin typeface="Cambria Math" panose="02040503050406030204" pitchFamily="18" charset="0"/>
                      </a:rPr>
                      <m:t> </m:t>
                    </m:r>
                    <m:r>
                      <a:rPr lang="en-US" sz="3200" b="1" i="0" smtClean="0">
                        <a:solidFill>
                          <a:srgbClr val="002060"/>
                        </a:solidFill>
                        <a:effectLst/>
                        <a:latin typeface="Cambria Math" panose="02040503050406030204" pitchFamily="18" charset="0"/>
                      </a:rPr>
                      <m:t>𝐯</m:t>
                    </m:r>
                    <m:r>
                      <a:rPr lang="en-US" sz="3200" b="1" i="0" smtClean="0">
                        <a:solidFill>
                          <a:srgbClr val="002060"/>
                        </a:solidFill>
                        <a:effectLst/>
                        <a:latin typeface="Cambria Math" panose="02040503050406030204" pitchFamily="18" charset="0"/>
                      </a:rPr>
                      <m:t>à</m:t>
                    </m:r>
                  </m:oMath>
                </a14:m>
                <a:r>
                  <a:rPr lang="en-US" sz="32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3200" b="1" i="1" smtClean="0">
                            <a:solidFill>
                              <a:srgbClr val="002060"/>
                            </a:solidFill>
                            <a:effectLst/>
                            <a:latin typeface="Cambria Math" panose="02040503050406030204" pitchFamily="18" charset="0"/>
                          </a:rPr>
                        </m:ctrlPr>
                      </m:fPr>
                      <m:num>
                        <m:r>
                          <a:rPr lang="en-US" sz="3200" b="1" i="1" smtClean="0">
                            <a:solidFill>
                              <a:srgbClr val="002060"/>
                            </a:solidFill>
                            <a:effectLst/>
                            <a:latin typeface="Cambria Math" panose="02040503050406030204" pitchFamily="18" charset="0"/>
                          </a:rPr>
                          <m:t>𝟒</m:t>
                        </m:r>
                      </m:num>
                      <m:den>
                        <m:r>
                          <a:rPr lang="en-US" sz="3200" b="1" i="1" smtClean="0">
                            <a:solidFill>
                              <a:srgbClr val="002060"/>
                            </a:solidFill>
                            <a:effectLst/>
                            <a:latin typeface="Cambria Math" panose="02040503050406030204" pitchFamily="18" charset="0"/>
                          </a:rPr>
                          <m:t>𝟖</m:t>
                        </m:r>
                      </m:den>
                    </m:f>
                  </m:oMath>
                </a14:m>
                <a:r>
                  <a:rPr lang="nl-NL" sz="3200" b="1" dirty="0">
                    <a:solidFill>
                      <a:srgbClr val="002060"/>
                    </a:solidFill>
                    <a:latin typeface="Cambria" panose="02040503050406030204" pitchFamily="18" charset="0"/>
                    <a:ea typeface="Cambria" panose="02040503050406030204" pitchFamily="18" charset="0"/>
                  </a:rPr>
                  <a:t> có tử số và mẫu số khác nhau nhưng có giá trị bằng nhau. Ta gọi các phân số đó là các phân số bằng nhau.</a:t>
                </a:r>
                <a:endParaRPr lang="en-US" sz="3200" b="1" dirty="0">
                  <a:solidFill>
                    <a:srgbClr val="002060"/>
                  </a:solidFill>
                  <a:latin typeface="Cambria" panose="02040503050406030204" pitchFamily="18" charset="0"/>
                  <a:ea typeface="Cambria" panose="02040503050406030204" pitchFamily="18" charset="0"/>
                </a:endParaRPr>
              </a:p>
              <a:p>
                <a:pPr algn="just"/>
                <a:r>
                  <a:rPr lang="nl-NL" sz="4000" b="1" dirty="0">
                    <a:solidFill>
                      <a:srgbClr val="002060"/>
                    </a:solidFill>
                    <a:latin typeface="Cambria" panose="02040503050406030204" pitchFamily="18" charset="0"/>
                    <a:ea typeface="Cambria" panose="02040503050406030204" pitchFamily="18" charset="0"/>
                  </a:rPr>
                  <a:t> Viết là: </a:t>
                </a:r>
                <a14:m>
                  <m:oMath xmlns:m="http://schemas.openxmlformats.org/officeDocument/2006/math">
                    <m:f>
                      <m:fPr>
                        <m:ctrlPr>
                          <a:rPr lang="en-US" sz="4000" b="1" i="1" smtClean="0">
                            <a:solidFill>
                              <a:srgbClr val="002060"/>
                            </a:solidFill>
                            <a:effectLst/>
                            <a:latin typeface="Cambria Math" panose="02040503050406030204" pitchFamily="18" charset="0"/>
                          </a:rPr>
                        </m:ctrlPr>
                      </m:fPr>
                      <m:num>
                        <m:r>
                          <a:rPr lang="en-US" sz="4000" b="1" i="1" smtClean="0">
                            <a:solidFill>
                              <a:srgbClr val="002060"/>
                            </a:solidFill>
                            <a:effectLst/>
                            <a:latin typeface="Cambria Math" panose="02040503050406030204" pitchFamily="18" charset="0"/>
                          </a:rPr>
                          <m:t>𝟏</m:t>
                        </m:r>
                      </m:num>
                      <m:den>
                        <m:r>
                          <a:rPr lang="en-US" sz="4000" b="1" i="1" smtClean="0">
                            <a:solidFill>
                              <a:srgbClr val="002060"/>
                            </a:solidFill>
                            <a:effectLst/>
                            <a:latin typeface="Cambria Math" panose="02040503050406030204" pitchFamily="18" charset="0"/>
                          </a:rPr>
                          <m:t>𝟐</m:t>
                        </m:r>
                      </m:den>
                    </m:f>
                    <m:r>
                      <a:rPr lang="en-US" sz="4000" b="1" i="1" smtClean="0">
                        <a:solidFill>
                          <a:srgbClr val="002060"/>
                        </a:solidFill>
                        <a:effectLst/>
                        <a:latin typeface="Cambria Math" panose="02040503050406030204" pitchFamily="18" charset="0"/>
                      </a:rPr>
                      <m:t>=</m:t>
                    </m:r>
                  </m:oMath>
                </a14:m>
                <a:r>
                  <a:rPr lang="en-US" sz="4000" b="1" dirty="0">
                    <a:solidFill>
                      <a:srgbClr val="002060"/>
                    </a:solidFill>
                    <a:effectLst/>
                  </a:rPr>
                  <a:t> </a:t>
                </a:r>
                <a14:m>
                  <m:oMath xmlns:m="http://schemas.openxmlformats.org/officeDocument/2006/math">
                    <m:f>
                      <m:fPr>
                        <m:ctrlPr>
                          <a:rPr lang="en-US" sz="4000" b="1" i="1" smtClean="0">
                            <a:solidFill>
                              <a:srgbClr val="002060"/>
                            </a:solidFill>
                            <a:effectLst/>
                            <a:latin typeface="Cambria Math" panose="02040503050406030204" pitchFamily="18" charset="0"/>
                          </a:rPr>
                        </m:ctrlPr>
                      </m:fPr>
                      <m:num>
                        <m:r>
                          <a:rPr lang="en-US" sz="4000" b="1" i="1" smtClean="0">
                            <a:solidFill>
                              <a:srgbClr val="002060"/>
                            </a:solidFill>
                            <a:effectLst/>
                            <a:latin typeface="Cambria Math" panose="02040503050406030204" pitchFamily="18" charset="0"/>
                          </a:rPr>
                          <m:t>𝟐</m:t>
                        </m:r>
                      </m:num>
                      <m:den>
                        <m:r>
                          <a:rPr lang="en-US" sz="4000" b="1" i="1" smtClean="0">
                            <a:solidFill>
                              <a:srgbClr val="002060"/>
                            </a:solidFill>
                            <a:effectLst/>
                            <a:latin typeface="Cambria Math" panose="02040503050406030204" pitchFamily="18" charset="0"/>
                          </a:rPr>
                          <m:t>𝟒</m:t>
                        </m:r>
                      </m:den>
                    </m:f>
                    <m:r>
                      <a:rPr lang="en-US" sz="4000" b="1" i="0" smtClean="0">
                        <a:solidFill>
                          <a:srgbClr val="002060"/>
                        </a:solidFill>
                        <a:effectLst/>
                        <a:latin typeface="Cambria Math" panose="02040503050406030204" pitchFamily="18" charset="0"/>
                      </a:rPr>
                      <m:t>=</m:t>
                    </m:r>
                  </m:oMath>
                </a14:m>
                <a:r>
                  <a:rPr lang="en-US" sz="4000" b="1" dirty="0">
                    <a:solidFill>
                      <a:srgbClr val="002060"/>
                    </a:solidFill>
                    <a:latin typeface="Cambria" panose="02040503050406030204" pitchFamily="18" charset="0"/>
                    <a:ea typeface="Cambria" panose="02040503050406030204" pitchFamily="18" charset="0"/>
                  </a:rPr>
                  <a:t> </a:t>
                </a:r>
                <a14:m>
                  <m:oMath xmlns:m="http://schemas.openxmlformats.org/officeDocument/2006/math">
                    <m:f>
                      <m:fPr>
                        <m:ctrlPr>
                          <a:rPr lang="en-US" sz="4000" b="1" i="1" smtClean="0">
                            <a:solidFill>
                              <a:srgbClr val="002060"/>
                            </a:solidFill>
                            <a:effectLst/>
                            <a:latin typeface="Cambria Math" panose="02040503050406030204" pitchFamily="18" charset="0"/>
                          </a:rPr>
                        </m:ctrlPr>
                      </m:fPr>
                      <m:num>
                        <m:r>
                          <a:rPr lang="en-US" sz="4000" b="1" i="1" smtClean="0">
                            <a:solidFill>
                              <a:srgbClr val="002060"/>
                            </a:solidFill>
                            <a:effectLst/>
                            <a:latin typeface="Cambria Math" panose="02040503050406030204" pitchFamily="18" charset="0"/>
                          </a:rPr>
                          <m:t>𝟒</m:t>
                        </m:r>
                      </m:num>
                      <m:den>
                        <m:r>
                          <a:rPr lang="en-US" sz="4000" b="1" i="1" smtClean="0">
                            <a:solidFill>
                              <a:srgbClr val="002060"/>
                            </a:solidFill>
                            <a:effectLst/>
                            <a:latin typeface="Cambria Math" panose="02040503050406030204" pitchFamily="18" charset="0"/>
                          </a:rPr>
                          <m:t>𝟖</m:t>
                        </m:r>
                      </m:den>
                    </m:f>
                  </m:oMath>
                </a14:m>
                <a:r>
                  <a:rPr lang="en-US" sz="4000" b="1" dirty="0">
                    <a:solidFill>
                      <a:srgbClr val="002060"/>
                    </a:solidFill>
                    <a:latin typeface="Cambria" panose="02040503050406030204" pitchFamily="18" charset="0"/>
                    <a:ea typeface="Cambria" panose="02040503050406030204" pitchFamily="18" charset="0"/>
                  </a:rPr>
                  <a:t> </a:t>
                </a:r>
              </a:p>
            </p:txBody>
          </p:sp>
        </mc:Choice>
        <mc:Fallback xmlns="">
          <p:sp>
            <p:nvSpPr>
              <p:cNvPr id="5" name="Rectangle: Rounded Corners 4">
                <a:extLst>
                  <a:ext uri="{FF2B5EF4-FFF2-40B4-BE49-F238E27FC236}">
                    <a16:creationId xmlns:a16="http://schemas.microsoft.com/office/drawing/2014/main" id="{253809D8-EA15-6DF5-700D-BF8415FCC749}"/>
                  </a:ext>
                </a:extLst>
              </p:cNvPr>
              <p:cNvSpPr>
                <a:spLocks noRot="1" noChangeAspect="1" noMove="1" noResize="1" noEditPoints="1" noAdjustHandles="1" noChangeArrowheads="1" noChangeShapeType="1" noTextEdit="1"/>
              </p:cNvSpPr>
              <p:nvPr/>
            </p:nvSpPr>
            <p:spPr>
              <a:xfrm>
                <a:off x="1233377" y="2445489"/>
                <a:ext cx="10069033" cy="3742660"/>
              </a:xfrm>
              <a:prstGeom prst="roundRect">
                <a:avLst/>
              </a:prstGeom>
              <a:blipFill>
                <a:blip r:embed="rId3"/>
                <a:stretch>
                  <a:fillRect/>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39423224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bg/>
                                          </p:spTgt>
                                        </p:tgtEl>
                                        <p:attrNameLst>
                                          <p:attrName>style.visibility</p:attrName>
                                        </p:attrNameLst>
                                      </p:cBhvr>
                                      <p:to>
                                        <p:strVal val="visible"/>
                                      </p:to>
                                    </p:set>
                                    <p:animEffect transition="in" filter="wipe(down)">
                                      <p:cBhvr>
                                        <p:cTn id="12" dur="500"/>
                                        <p:tgtEl>
                                          <p:spTgt spid="5">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down)">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1528537-D4EF-4822-A61E-4136B6EC94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0" name="图片 19">
            <a:extLst>
              <a:ext uri="{FF2B5EF4-FFF2-40B4-BE49-F238E27FC236}">
                <a16:creationId xmlns:a16="http://schemas.microsoft.com/office/drawing/2014/main" id="{FC0501F9-9441-4831-9C9D-8CCB87A77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623033"/>
            <a:ext cx="12192000" cy="2130073"/>
          </a:xfrm>
          <a:prstGeom prst="rect">
            <a:avLst/>
          </a:prstGeom>
        </p:spPr>
      </p:pic>
      <p:pic>
        <p:nvPicPr>
          <p:cNvPr id="7" name="图片 6">
            <a:extLst>
              <a:ext uri="{FF2B5EF4-FFF2-40B4-BE49-F238E27FC236}">
                <a16:creationId xmlns:a16="http://schemas.microsoft.com/office/drawing/2014/main" id="{8B59B38F-62DD-49CF-995E-88CF169A5FE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992367" y="381470"/>
            <a:ext cx="7958059" cy="1917022"/>
          </a:xfrm>
          <a:prstGeom prst="rect">
            <a:avLst/>
          </a:prstGeom>
        </p:spPr>
      </p:pic>
      <p:pic>
        <p:nvPicPr>
          <p:cNvPr id="4" name="图片 3">
            <a:extLst>
              <a:ext uri="{FF2B5EF4-FFF2-40B4-BE49-F238E27FC236}">
                <a16:creationId xmlns:a16="http://schemas.microsoft.com/office/drawing/2014/main" id="{8312F3A1-E9B4-487B-AD42-44A80B70778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0"/>
            <a:ext cx="1975757" cy="2505172"/>
          </a:xfrm>
          <a:prstGeom prst="rect">
            <a:avLst/>
          </a:prstGeom>
        </p:spPr>
      </p:pic>
      <p:pic>
        <p:nvPicPr>
          <p:cNvPr id="5" name="图片 4">
            <a:extLst>
              <a:ext uri="{FF2B5EF4-FFF2-40B4-BE49-F238E27FC236}">
                <a16:creationId xmlns:a16="http://schemas.microsoft.com/office/drawing/2014/main" id="{47BB3081-5238-4FD0-A670-829D922AB517}"/>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r="89036" b="49552"/>
          <a:stretch/>
        </p:blipFill>
        <p:spPr>
          <a:xfrm>
            <a:off x="279674" y="2358065"/>
            <a:ext cx="573924" cy="735132"/>
          </a:xfrm>
          <a:prstGeom prst="rect">
            <a:avLst/>
          </a:prstGeom>
        </p:spPr>
      </p:pic>
      <p:pic>
        <p:nvPicPr>
          <p:cNvPr id="6" name="图片 5">
            <a:extLst>
              <a:ext uri="{FF2B5EF4-FFF2-40B4-BE49-F238E27FC236}">
                <a16:creationId xmlns:a16="http://schemas.microsoft.com/office/drawing/2014/main" id="{790EA764-837A-4DEE-B331-68103E12CA30}"/>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l="85706" t="20211" r="1" b="-5844"/>
          <a:stretch/>
        </p:blipFill>
        <p:spPr>
          <a:xfrm>
            <a:off x="10794860" y="504785"/>
            <a:ext cx="748156" cy="1247871"/>
          </a:xfrm>
          <a:prstGeom prst="rect">
            <a:avLst/>
          </a:prstGeom>
        </p:spPr>
      </p:pic>
      <p:pic>
        <p:nvPicPr>
          <p:cNvPr id="22" name="图片 21">
            <a:extLst>
              <a:ext uri="{FF2B5EF4-FFF2-40B4-BE49-F238E27FC236}">
                <a16:creationId xmlns:a16="http://schemas.microsoft.com/office/drawing/2014/main" id="{370498D7-A023-4FAA-808E-20CDBC008D7B}"/>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695023" y="5015502"/>
            <a:ext cx="357841" cy="1469740"/>
          </a:xfrm>
          <a:prstGeom prst="rect">
            <a:avLst/>
          </a:prstGeom>
        </p:spPr>
      </p:pic>
      <p:pic>
        <p:nvPicPr>
          <p:cNvPr id="23" name="图片 22">
            <a:extLst>
              <a:ext uri="{FF2B5EF4-FFF2-40B4-BE49-F238E27FC236}">
                <a16:creationId xmlns:a16="http://schemas.microsoft.com/office/drawing/2014/main" id="{C6CA819C-21EA-4339-8664-5B271ADA1D2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53473" y="5456291"/>
            <a:ext cx="2005074" cy="1110405"/>
          </a:xfrm>
          <a:prstGeom prst="rect">
            <a:avLst/>
          </a:prstGeom>
        </p:spPr>
      </p:pic>
      <p:pic>
        <p:nvPicPr>
          <p:cNvPr id="14" name="图片 13">
            <a:extLst>
              <a:ext uri="{FF2B5EF4-FFF2-40B4-BE49-F238E27FC236}">
                <a16:creationId xmlns:a16="http://schemas.microsoft.com/office/drawing/2014/main" id="{D1DF9F04-FCDC-4E72-91C1-236E1EBD45AD}"/>
              </a:ext>
            </a:extLst>
          </p:cNvPr>
          <p:cNvPicPr>
            <a:picLocks noChangeAspect="1"/>
          </p:cNvPicPr>
          <p:nvPr/>
        </p:nvPicPr>
        <p:blipFill rotWithShape="1">
          <a:blip r:embed="rId9">
            <a:extLst>
              <a:ext uri="{28A0092B-C50C-407E-A947-70E740481C1C}">
                <a14:useLocalDpi xmlns:a14="http://schemas.microsoft.com/office/drawing/2010/main" val="0"/>
              </a:ext>
            </a:extLst>
          </a:blip>
          <a:srcRect b="49470"/>
          <a:stretch/>
        </p:blipFill>
        <p:spPr>
          <a:xfrm>
            <a:off x="0" y="5462501"/>
            <a:ext cx="12192000" cy="1394511"/>
          </a:xfrm>
          <a:prstGeom prst="rect">
            <a:avLst/>
          </a:prstGeom>
        </p:spPr>
      </p:pic>
      <p:pic>
        <p:nvPicPr>
          <p:cNvPr id="15" name="图片 14">
            <a:extLst>
              <a:ext uri="{FF2B5EF4-FFF2-40B4-BE49-F238E27FC236}">
                <a16:creationId xmlns:a16="http://schemas.microsoft.com/office/drawing/2014/main" id="{10054900-1505-43F1-B31F-CEF260B6DA8C}"/>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75875" y="5962551"/>
            <a:ext cx="836726" cy="659347"/>
          </a:xfrm>
          <a:prstGeom prst="rect">
            <a:avLst/>
          </a:prstGeom>
        </p:spPr>
      </p:pic>
      <p:pic>
        <p:nvPicPr>
          <p:cNvPr id="13" name="图片 12">
            <a:extLst>
              <a:ext uri="{FF2B5EF4-FFF2-40B4-BE49-F238E27FC236}">
                <a16:creationId xmlns:a16="http://schemas.microsoft.com/office/drawing/2014/main" id="{1FD014C1-2170-4D25-9B93-43E7018888F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7971397" y="1516805"/>
            <a:ext cx="3766338" cy="5214649"/>
          </a:xfrm>
          <a:prstGeom prst="rect">
            <a:avLst/>
          </a:prstGeom>
        </p:spPr>
      </p:pic>
      <p:pic>
        <p:nvPicPr>
          <p:cNvPr id="16" name="图片 15">
            <a:extLst>
              <a:ext uri="{FF2B5EF4-FFF2-40B4-BE49-F238E27FC236}">
                <a16:creationId xmlns:a16="http://schemas.microsoft.com/office/drawing/2014/main" id="{4D98A754-53C5-4BB3-B471-07263CFE0998}"/>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730276" y="6278503"/>
            <a:ext cx="731446" cy="576385"/>
          </a:xfrm>
          <a:prstGeom prst="rect">
            <a:avLst/>
          </a:prstGeom>
        </p:spPr>
      </p:pic>
      <p:grpSp>
        <p:nvGrpSpPr>
          <p:cNvPr id="10" name="Group 9">
            <a:extLst>
              <a:ext uri="{FF2B5EF4-FFF2-40B4-BE49-F238E27FC236}">
                <a16:creationId xmlns:a16="http://schemas.microsoft.com/office/drawing/2014/main" id="{1DD432F1-30EC-4167-93A3-23060DB376AE}"/>
              </a:ext>
            </a:extLst>
          </p:cNvPr>
          <p:cNvGrpSpPr/>
          <p:nvPr/>
        </p:nvGrpSpPr>
        <p:grpSpPr>
          <a:xfrm>
            <a:off x="2431755" y="144298"/>
            <a:ext cx="6390247" cy="3624943"/>
            <a:chOff x="1975757" y="261256"/>
            <a:chExt cx="5995640" cy="3624943"/>
          </a:xfrm>
        </p:grpSpPr>
        <p:pic>
          <p:nvPicPr>
            <p:cNvPr id="8" name="Picture 7" descr="Icon&#10;&#10;Description automatically generated">
              <a:extLst>
                <a:ext uri="{FF2B5EF4-FFF2-40B4-BE49-F238E27FC236}">
                  <a16:creationId xmlns:a16="http://schemas.microsoft.com/office/drawing/2014/main" id="{0C7DE147-8D4F-4730-8979-63F6E572765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75757" y="261256"/>
              <a:ext cx="5995640" cy="3624943"/>
            </a:xfrm>
            <a:prstGeom prst="rect">
              <a:avLst/>
            </a:prstGeom>
          </p:spPr>
        </p:pic>
        <p:sp>
          <p:nvSpPr>
            <p:cNvPr id="21" name="TextBox 20">
              <a:extLst>
                <a:ext uri="{FF2B5EF4-FFF2-40B4-BE49-F238E27FC236}">
                  <a16:creationId xmlns:a16="http://schemas.microsoft.com/office/drawing/2014/main" id="{C29C49BF-CEA0-4A41-93DE-A72F88C285E9}"/>
                </a:ext>
              </a:extLst>
            </p:cNvPr>
            <p:cNvSpPr txBox="1"/>
            <p:nvPr/>
          </p:nvSpPr>
          <p:spPr>
            <a:xfrm>
              <a:off x="2466214" y="902271"/>
              <a:ext cx="5035361"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Phân</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số</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bằng</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nhau</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là</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 </a:t>
              </a:r>
              <a:r>
                <a:rPr kumimoji="0" lang="en-US" sz="5400" b="1" i="0" u="none" strike="noStrike" kern="1200" cap="none" spc="0" normalizeH="0" baseline="0" noProof="0" dirty="0" err="1">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gì</a:t>
              </a:r>
              <a:r>
                <a:rPr kumimoji="0" lang="en-US" sz="5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mbria" panose="02040503050406030204" pitchFamily="18" charset="0"/>
                  <a:ea typeface="Cambria" panose="02040503050406030204" pitchFamily="18" charset="0"/>
                  <a:cs typeface="Times New Roman" pitchFamily="18" charset="0"/>
                </a:rPr>
                <a:t>?</a:t>
              </a:r>
            </a:p>
          </p:txBody>
        </p:sp>
      </p:grpSp>
      <p:grpSp>
        <p:nvGrpSpPr>
          <p:cNvPr id="12" name="Group 11">
            <a:extLst>
              <a:ext uri="{FF2B5EF4-FFF2-40B4-BE49-F238E27FC236}">
                <a16:creationId xmlns:a16="http://schemas.microsoft.com/office/drawing/2014/main" id="{96F27FC6-B7EB-4C85-91EC-0CB02DCBE36D}"/>
              </a:ext>
            </a:extLst>
          </p:cNvPr>
          <p:cNvGrpSpPr/>
          <p:nvPr/>
        </p:nvGrpSpPr>
        <p:grpSpPr>
          <a:xfrm>
            <a:off x="238431" y="3891516"/>
            <a:ext cx="8294370" cy="3391786"/>
            <a:chOff x="279674" y="3886199"/>
            <a:chExt cx="8294370" cy="2303974"/>
          </a:xfrm>
        </p:grpSpPr>
        <p:sp>
          <p:nvSpPr>
            <p:cNvPr id="24" name="单圆角矩形 1">
              <a:extLst>
                <a:ext uri="{FF2B5EF4-FFF2-40B4-BE49-F238E27FC236}">
                  <a16:creationId xmlns:a16="http://schemas.microsoft.com/office/drawing/2014/main" id="{BB20F8B7-0319-48A2-BFDC-4DE7D4C17FCD}"/>
                </a:ext>
              </a:extLst>
            </p:cNvPr>
            <p:cNvSpPr/>
            <p:nvPr/>
          </p:nvSpPr>
          <p:spPr>
            <a:xfrm>
              <a:off x="279674" y="3886199"/>
              <a:ext cx="8294370" cy="1820678"/>
            </a:xfrm>
            <a:custGeom>
              <a:avLst/>
              <a:gdLst>
                <a:gd name="connsiteX0" fmla="*/ 0 w 8294370"/>
                <a:gd name="connsiteY0" fmla="*/ 0 h 1820678"/>
                <a:gd name="connsiteX1" fmla="*/ 7990918 w 8294370"/>
                <a:gd name="connsiteY1" fmla="*/ 0 h 1820678"/>
                <a:gd name="connsiteX2" fmla="*/ 8294370 w 8294370"/>
                <a:gd name="connsiteY2" fmla="*/ 303452 h 1820678"/>
                <a:gd name="connsiteX3" fmla="*/ 8294370 w 8294370"/>
                <a:gd name="connsiteY3" fmla="*/ 1820678 h 1820678"/>
                <a:gd name="connsiteX4" fmla="*/ 0 w 8294370"/>
                <a:gd name="connsiteY4" fmla="*/ 1820678 h 1820678"/>
                <a:gd name="connsiteX5" fmla="*/ 0 w 8294370"/>
                <a:gd name="connsiteY5" fmla="*/ 0 h 182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4370" h="1820678" fill="none" extrusionOk="0">
                  <a:moveTo>
                    <a:pt x="0" y="0"/>
                  </a:moveTo>
                  <a:cubicBezTo>
                    <a:pt x="980112" y="-53680"/>
                    <a:pt x="5535693" y="-143038"/>
                    <a:pt x="7990918" y="0"/>
                  </a:cubicBezTo>
                  <a:cubicBezTo>
                    <a:pt x="8157373" y="-29393"/>
                    <a:pt x="8300589" y="149574"/>
                    <a:pt x="8294370" y="303452"/>
                  </a:cubicBezTo>
                  <a:cubicBezTo>
                    <a:pt x="8402593" y="1034367"/>
                    <a:pt x="8335511" y="1247266"/>
                    <a:pt x="8294370" y="1820678"/>
                  </a:cubicBezTo>
                  <a:cubicBezTo>
                    <a:pt x="5373113" y="1757601"/>
                    <a:pt x="1103210" y="1891429"/>
                    <a:pt x="0" y="1820678"/>
                  </a:cubicBezTo>
                  <a:cubicBezTo>
                    <a:pt x="162001" y="1190387"/>
                    <a:pt x="116664" y="726145"/>
                    <a:pt x="0" y="0"/>
                  </a:cubicBezTo>
                  <a:close/>
                </a:path>
                <a:path w="8294370" h="1820678" stroke="0" extrusionOk="0">
                  <a:moveTo>
                    <a:pt x="0" y="0"/>
                  </a:moveTo>
                  <a:cubicBezTo>
                    <a:pt x="945076" y="-64895"/>
                    <a:pt x="4444334" y="-74255"/>
                    <a:pt x="7990918" y="0"/>
                  </a:cubicBezTo>
                  <a:cubicBezTo>
                    <a:pt x="8163439" y="9825"/>
                    <a:pt x="8306972" y="140598"/>
                    <a:pt x="8294370" y="303452"/>
                  </a:cubicBezTo>
                  <a:cubicBezTo>
                    <a:pt x="8162045" y="919521"/>
                    <a:pt x="8348513" y="1636701"/>
                    <a:pt x="8294370" y="1820678"/>
                  </a:cubicBezTo>
                  <a:cubicBezTo>
                    <a:pt x="4648143" y="1783826"/>
                    <a:pt x="2717402" y="1819095"/>
                    <a:pt x="0" y="1820678"/>
                  </a:cubicBezTo>
                  <a:cubicBezTo>
                    <a:pt x="-7979" y="1433880"/>
                    <a:pt x="46379" y="861861"/>
                    <a:pt x="0" y="0"/>
                  </a:cubicBezTo>
                  <a:close/>
                </a:path>
              </a:pathLst>
            </a:custGeom>
            <a:solidFill>
              <a:schemeClr val="bg1">
                <a:alpha val="91000"/>
              </a:schemeClr>
            </a:solidFill>
            <a:ln w="38100">
              <a:solidFill>
                <a:srgbClr val="E1D691"/>
              </a:solidFill>
              <a:extLst>
                <a:ext uri="{C807C97D-BFC1-408E-A445-0C87EB9F89A2}">
                  <ask:lineSketchStyleProps xmlns="" xmlns:ask="http://schemas.microsoft.com/office/drawing/2018/sketchyshapes" sd="3015076799">
                    <a:custGeom>
                      <a:avLst/>
                      <a:gdLst>
                        <a:gd name="connsiteX0" fmla="*/ 0 w 8294370"/>
                        <a:gd name="connsiteY0" fmla="*/ 0 h 2680304"/>
                        <a:gd name="connsiteX1" fmla="*/ 7990918 w 8294370"/>
                        <a:gd name="connsiteY1" fmla="*/ 0 h 2680304"/>
                        <a:gd name="connsiteX2" fmla="*/ 8294370 w 8294370"/>
                        <a:gd name="connsiteY2" fmla="*/ 446725 h 2680304"/>
                        <a:gd name="connsiteX3" fmla="*/ 8294370 w 8294370"/>
                        <a:gd name="connsiteY3" fmla="*/ 2680304 h 2680304"/>
                        <a:gd name="connsiteX4" fmla="*/ 0 w 8294370"/>
                        <a:gd name="connsiteY4" fmla="*/ 2680304 h 2680304"/>
                        <a:gd name="connsiteX5" fmla="*/ 0 w 8294370"/>
                        <a:gd name="connsiteY5" fmla="*/ 0 h 2680304"/>
                        <a:gd name="connsiteX0" fmla="*/ 0 w 8294370"/>
                        <a:gd name="connsiteY0" fmla="*/ 0 h 2680304"/>
                        <a:gd name="connsiteX1" fmla="*/ 7990918 w 8294370"/>
                        <a:gd name="connsiteY1" fmla="*/ 0 h 2680304"/>
                        <a:gd name="connsiteX2" fmla="*/ 8294370 w 8294370"/>
                        <a:gd name="connsiteY2" fmla="*/ 446725 h 2680304"/>
                        <a:gd name="connsiteX3" fmla="*/ 8294370 w 8294370"/>
                        <a:gd name="connsiteY3" fmla="*/ 2680304 h 2680304"/>
                        <a:gd name="connsiteX4" fmla="*/ 0 w 8294370"/>
                        <a:gd name="connsiteY4" fmla="*/ 2680304 h 2680304"/>
                        <a:gd name="connsiteX5" fmla="*/ 0 w 8294370"/>
                        <a:gd name="connsiteY5" fmla="*/ 0 h 2680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94370" h="2680304" fill="none" extrusionOk="0">
                          <a:moveTo>
                            <a:pt x="0" y="0"/>
                          </a:moveTo>
                          <a:cubicBezTo>
                            <a:pt x="1020409" y="156739"/>
                            <a:pt x="5594349" y="-111097"/>
                            <a:pt x="7990918" y="0"/>
                          </a:cubicBezTo>
                          <a:cubicBezTo>
                            <a:pt x="8156188" y="-73918"/>
                            <a:pt x="8302517" y="224446"/>
                            <a:pt x="8294370" y="446725"/>
                          </a:cubicBezTo>
                          <a:cubicBezTo>
                            <a:pt x="8343998" y="1537545"/>
                            <a:pt x="8334480" y="1887783"/>
                            <a:pt x="8294370" y="2680304"/>
                          </a:cubicBezTo>
                          <a:cubicBezTo>
                            <a:pt x="5510928" y="2499514"/>
                            <a:pt x="1016616" y="2785705"/>
                            <a:pt x="0" y="2680304"/>
                          </a:cubicBezTo>
                          <a:cubicBezTo>
                            <a:pt x="109437" y="1706426"/>
                            <a:pt x="24060" y="1071273"/>
                            <a:pt x="0" y="0"/>
                          </a:cubicBezTo>
                          <a:close/>
                        </a:path>
                        <a:path w="8294370" h="2680304" stroke="0" extrusionOk="0">
                          <a:moveTo>
                            <a:pt x="0" y="0"/>
                          </a:moveTo>
                          <a:cubicBezTo>
                            <a:pt x="601370" y="-151396"/>
                            <a:pt x="4802443" y="-584771"/>
                            <a:pt x="7990918" y="0"/>
                          </a:cubicBezTo>
                          <a:cubicBezTo>
                            <a:pt x="8135898" y="45452"/>
                            <a:pt x="8301633" y="194880"/>
                            <a:pt x="8294370" y="446725"/>
                          </a:cubicBezTo>
                          <a:cubicBezTo>
                            <a:pt x="8150291" y="1327823"/>
                            <a:pt x="8396744" y="2406325"/>
                            <a:pt x="8294370" y="2680304"/>
                          </a:cubicBezTo>
                          <a:cubicBezTo>
                            <a:pt x="4805571" y="2335149"/>
                            <a:pt x="2714113" y="2745537"/>
                            <a:pt x="0" y="2680304"/>
                          </a:cubicBezTo>
                          <a:cubicBezTo>
                            <a:pt x="1513" y="2186213"/>
                            <a:pt x="120717" y="1188410"/>
                            <a:pt x="0" y="0"/>
                          </a:cubicBezTo>
                          <a:close/>
                        </a:path>
                        <a:path w="8294370" h="2680304" fill="none" stroke="0" extrusionOk="0">
                          <a:moveTo>
                            <a:pt x="0" y="0"/>
                          </a:moveTo>
                          <a:cubicBezTo>
                            <a:pt x="1124798" y="-547721"/>
                            <a:pt x="5582035" y="-336118"/>
                            <a:pt x="7990918" y="0"/>
                          </a:cubicBezTo>
                          <a:cubicBezTo>
                            <a:pt x="8167358" y="-23365"/>
                            <a:pt x="8336242" y="233598"/>
                            <a:pt x="8294370" y="446725"/>
                          </a:cubicBezTo>
                          <a:cubicBezTo>
                            <a:pt x="8454390" y="1499820"/>
                            <a:pt x="8341429" y="1828554"/>
                            <a:pt x="8294370" y="2680304"/>
                          </a:cubicBezTo>
                          <a:cubicBezTo>
                            <a:pt x="5429949" y="2699648"/>
                            <a:pt x="1073751" y="2777708"/>
                            <a:pt x="0" y="2680304"/>
                          </a:cubicBezTo>
                          <a:cubicBezTo>
                            <a:pt x="110790" y="1770269"/>
                            <a:pt x="160763" y="992743"/>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mbria" panose="02040503050406030204" pitchFamily="18" charset="0"/>
                <a:ea typeface="思源黑体 CN Regular" panose="020B0500000000000000" pitchFamily="34" charset="-122"/>
                <a:cs typeface="+mn-cs"/>
              </a:endParaRPr>
            </a:p>
          </p:txBody>
        </p:sp>
        <p:sp>
          <p:nvSpPr>
            <p:cNvPr id="25" name="TextBox 24">
              <a:extLst>
                <a:ext uri="{FF2B5EF4-FFF2-40B4-BE49-F238E27FC236}">
                  <a16:creationId xmlns:a16="http://schemas.microsoft.com/office/drawing/2014/main" id="{96261FD9-E133-48A3-BDCA-7F9B2B1F2AF1}"/>
                </a:ext>
              </a:extLst>
            </p:cNvPr>
            <p:cNvSpPr txBox="1"/>
            <p:nvPr/>
          </p:nvSpPr>
          <p:spPr>
            <a:xfrm>
              <a:off x="310158" y="3943370"/>
              <a:ext cx="8077200" cy="224680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w="9525">
                    <a:no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itchFamily="18" charset="0"/>
                </a:rPr>
                <a:t>Các phân số có tử số và mẫu số khác nhau nhưng có giá trị bằng nhau. Ta gọi các phân số đó là các phân số bằng nhau.</a:t>
              </a:r>
              <a:endParaRPr kumimoji="0" lang="en-US" sz="4000" b="1" i="0" u="none" strike="noStrike" kern="1200" cap="none" spc="0" normalizeH="0" baseline="0" noProof="0" dirty="0">
                <a:ln w="9525">
                  <a:noFill/>
                  <a:prstDash val="solid"/>
                </a:ln>
                <a:solidFill>
                  <a:srgbClr val="FF0000"/>
                </a:solidFill>
                <a:effectLst>
                  <a:outerShdw blurRad="12700" dist="38100" dir="2700000" algn="tl" rotWithShape="0">
                    <a:srgbClr val="5B9BD5">
                      <a:lumMod val="60000"/>
                      <a:lumOff val="40000"/>
                    </a:srgbClr>
                  </a:outerShdw>
                </a:effectLst>
                <a:uLnTx/>
                <a:uFillTx/>
                <a:latin typeface="Cambria" panose="02040503050406030204" pitchFamily="18" charset="0"/>
                <a:ea typeface="Cambria" panose="02040503050406030204" pitchFamily="18" charset="0"/>
                <a:cs typeface="Times New Roman" pitchFamily="18" charset="0"/>
              </a:endParaRPr>
            </a:p>
          </p:txBody>
        </p:sp>
      </p:grpSp>
    </p:spTree>
    <p:extLst>
      <p:ext uri="{BB962C8B-B14F-4D97-AF65-F5344CB8AC3E}">
        <p14:creationId xmlns:p14="http://schemas.microsoft.com/office/powerpoint/2010/main" val="158551011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66238" y="3658201"/>
            <a:ext cx="10058400" cy="4772270"/>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68158" y="1563504"/>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888FF0E-8C35-B727-26A4-73F2B397B9B3}"/>
              </a:ext>
            </a:extLst>
          </p:cNvPr>
          <p:cNvPicPr>
            <a:picLocks noChangeAspect="1"/>
          </p:cNvPicPr>
          <p:nvPr/>
        </p:nvPicPr>
        <p:blipFill>
          <a:blip r:embed="rId18"/>
          <a:stretch>
            <a:fillRect/>
          </a:stretch>
        </p:blipFill>
        <p:spPr>
          <a:xfrm>
            <a:off x="5186585" y="2879148"/>
            <a:ext cx="5986791" cy="1780186"/>
          </a:xfrm>
          <a:prstGeom prst="rect">
            <a:avLst/>
          </a:prstGeom>
        </p:spPr>
      </p:pic>
    </p:spTree>
    <p:extLst>
      <p:ext uri="{BB962C8B-B14F-4D97-AF65-F5344CB8AC3E}">
        <p14:creationId xmlns:p14="http://schemas.microsoft.com/office/powerpoint/2010/main" val="11506966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14:presetBounceEnd="49000">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14:bounceEnd="49000">
                                          <p:cBhvr additive="base">
                                            <p:cTn id="15"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1000" fill="hold"/>
                                            <p:tgtEl>
                                              <p:spTgt spid="37"/>
                                            </p:tgtEl>
                                            <p:attrNameLst>
                                              <p:attrName>ppt_x</p:attrName>
                                            </p:attrNameLst>
                                          </p:cBhvr>
                                          <p:tavLst>
                                            <p:tav tm="0">
                                              <p:val>
                                                <p:strVal val="#ppt_x"/>
                                              </p:val>
                                            </p:tav>
                                            <p:tav tm="100000">
                                              <p:val>
                                                <p:strVal val="#ppt_x"/>
                                              </p:val>
                                            </p:tav>
                                          </p:tavLst>
                                        </p:anim>
                                        <p:anim calcmode="lin" valueType="num">
                                          <p:cBhvr additive="base">
                                            <p:cTn id="16"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616688" y="159272"/>
            <a:ext cx="10855842" cy="1323439"/>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 Quan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sát</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hình</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vẽ</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nêu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các</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cặp</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nhau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5" name="Picture 4">
            <a:extLst>
              <a:ext uri="{FF2B5EF4-FFF2-40B4-BE49-F238E27FC236}">
                <a16:creationId xmlns:a16="http://schemas.microsoft.com/office/drawing/2014/main" id="{7BF1B1C7-D24D-5665-482E-DF2771670FA1}"/>
              </a:ext>
            </a:extLst>
          </p:cNvPr>
          <p:cNvPicPr>
            <a:picLocks noChangeAspect="1"/>
          </p:cNvPicPr>
          <p:nvPr/>
        </p:nvPicPr>
        <p:blipFill>
          <a:blip r:embed="rId2"/>
          <a:stretch>
            <a:fillRect/>
          </a:stretch>
        </p:blipFill>
        <p:spPr>
          <a:xfrm>
            <a:off x="883720" y="2187760"/>
            <a:ext cx="10827808" cy="3192314"/>
          </a:xfrm>
          <a:prstGeom prst="rect">
            <a:avLst/>
          </a:prstGeom>
        </p:spPr>
      </p:pic>
      <p:sp>
        <p:nvSpPr>
          <p:cNvPr id="6" name="Rectangle: Rounded Corners 5">
            <a:extLst>
              <a:ext uri="{FF2B5EF4-FFF2-40B4-BE49-F238E27FC236}">
                <a16:creationId xmlns:a16="http://schemas.microsoft.com/office/drawing/2014/main" id="{8B8ADD4B-2897-7F00-B1A4-F534450C9585}"/>
              </a:ext>
            </a:extLst>
          </p:cNvPr>
          <p:cNvSpPr/>
          <p:nvPr/>
        </p:nvSpPr>
        <p:spPr>
          <a:xfrm>
            <a:off x="1446028" y="4072270"/>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7" name="Rectangle: Rounded Corners 6">
            <a:extLst>
              <a:ext uri="{FF2B5EF4-FFF2-40B4-BE49-F238E27FC236}">
                <a16:creationId xmlns:a16="http://schemas.microsoft.com/office/drawing/2014/main" id="{C65B3A3A-1D13-349E-4862-ACEA551E0B03}"/>
              </a:ext>
            </a:extLst>
          </p:cNvPr>
          <p:cNvSpPr/>
          <p:nvPr/>
        </p:nvSpPr>
        <p:spPr>
          <a:xfrm>
            <a:off x="1446028" y="4688958"/>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8" name="Rectangle: Rounded Corners 7">
            <a:extLst>
              <a:ext uri="{FF2B5EF4-FFF2-40B4-BE49-F238E27FC236}">
                <a16:creationId xmlns:a16="http://schemas.microsoft.com/office/drawing/2014/main" id="{95915883-B36D-B88F-01FD-7A1730DE6F7D}"/>
              </a:ext>
            </a:extLst>
          </p:cNvPr>
          <p:cNvSpPr/>
          <p:nvPr/>
        </p:nvSpPr>
        <p:spPr>
          <a:xfrm>
            <a:off x="3168502" y="4093535"/>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14" name="Rectangle: Rounded Corners 13">
            <a:extLst>
              <a:ext uri="{FF2B5EF4-FFF2-40B4-BE49-F238E27FC236}">
                <a16:creationId xmlns:a16="http://schemas.microsoft.com/office/drawing/2014/main" id="{8023076C-76CD-3181-F85D-FA592B90A916}"/>
              </a:ext>
            </a:extLst>
          </p:cNvPr>
          <p:cNvSpPr/>
          <p:nvPr/>
        </p:nvSpPr>
        <p:spPr>
          <a:xfrm>
            <a:off x="3168502" y="47102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5" name="Rectangle: Rounded Corners 14">
            <a:extLst>
              <a:ext uri="{FF2B5EF4-FFF2-40B4-BE49-F238E27FC236}">
                <a16:creationId xmlns:a16="http://schemas.microsoft.com/office/drawing/2014/main" id="{FF2C8DC1-06C5-D26F-FA73-2A7954506925}"/>
              </a:ext>
            </a:extLst>
          </p:cNvPr>
          <p:cNvSpPr/>
          <p:nvPr/>
        </p:nvSpPr>
        <p:spPr>
          <a:xfrm>
            <a:off x="5146158" y="4072270"/>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4" name="Rectangle: Rounded Corners 23">
            <a:extLst>
              <a:ext uri="{FF2B5EF4-FFF2-40B4-BE49-F238E27FC236}">
                <a16:creationId xmlns:a16="http://schemas.microsoft.com/office/drawing/2014/main" id="{31C8277B-43E4-BA3C-81F1-4361AE2A35D2}"/>
              </a:ext>
            </a:extLst>
          </p:cNvPr>
          <p:cNvSpPr/>
          <p:nvPr/>
        </p:nvSpPr>
        <p:spPr>
          <a:xfrm>
            <a:off x="5146158" y="4688958"/>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5</a:t>
            </a:r>
          </a:p>
        </p:txBody>
      </p:sp>
      <p:sp>
        <p:nvSpPr>
          <p:cNvPr id="25" name="Rectangle: Rounded Corners 24">
            <a:extLst>
              <a:ext uri="{FF2B5EF4-FFF2-40B4-BE49-F238E27FC236}">
                <a16:creationId xmlns:a16="http://schemas.microsoft.com/office/drawing/2014/main" id="{0F41D699-347F-8A66-DB19-E08EB273C737}"/>
              </a:ext>
            </a:extLst>
          </p:cNvPr>
          <p:cNvSpPr/>
          <p:nvPr/>
        </p:nvSpPr>
        <p:spPr>
          <a:xfrm>
            <a:off x="7240772" y="4082902"/>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26" name="Rectangle: Rounded Corners 25">
            <a:extLst>
              <a:ext uri="{FF2B5EF4-FFF2-40B4-BE49-F238E27FC236}">
                <a16:creationId xmlns:a16="http://schemas.microsoft.com/office/drawing/2014/main" id="{C035FDD1-9E0E-54D8-5F00-09EDA4C1D335}"/>
              </a:ext>
            </a:extLst>
          </p:cNvPr>
          <p:cNvSpPr/>
          <p:nvPr/>
        </p:nvSpPr>
        <p:spPr>
          <a:xfrm>
            <a:off x="7113181" y="4699590"/>
            <a:ext cx="861237"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10</a:t>
            </a:r>
          </a:p>
        </p:txBody>
      </p:sp>
      <p:sp>
        <p:nvSpPr>
          <p:cNvPr id="27" name="Rectangle: Rounded Corners 26">
            <a:extLst>
              <a:ext uri="{FF2B5EF4-FFF2-40B4-BE49-F238E27FC236}">
                <a16:creationId xmlns:a16="http://schemas.microsoft.com/office/drawing/2014/main" id="{BABBCDF0-8520-241B-9285-6496489E04AF}"/>
              </a:ext>
            </a:extLst>
          </p:cNvPr>
          <p:cNvSpPr/>
          <p:nvPr/>
        </p:nvSpPr>
        <p:spPr>
          <a:xfrm>
            <a:off x="9292856" y="4093535"/>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8" name="Rectangle: Rounded Corners 27">
            <a:extLst>
              <a:ext uri="{FF2B5EF4-FFF2-40B4-BE49-F238E27FC236}">
                <a16:creationId xmlns:a16="http://schemas.microsoft.com/office/drawing/2014/main" id="{65EFB633-671C-86B5-9B60-16E2F7D80843}"/>
              </a:ext>
            </a:extLst>
          </p:cNvPr>
          <p:cNvSpPr/>
          <p:nvPr/>
        </p:nvSpPr>
        <p:spPr>
          <a:xfrm>
            <a:off x="9292856" y="47102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29" name="Rectangle: Rounded Corners 28">
            <a:extLst>
              <a:ext uri="{FF2B5EF4-FFF2-40B4-BE49-F238E27FC236}">
                <a16:creationId xmlns:a16="http://schemas.microsoft.com/office/drawing/2014/main" id="{87F846D9-7DCE-90B7-9F7E-32482BE31CF6}"/>
              </a:ext>
            </a:extLst>
          </p:cNvPr>
          <p:cNvSpPr/>
          <p:nvPr/>
        </p:nvSpPr>
        <p:spPr>
          <a:xfrm>
            <a:off x="10675089" y="4093535"/>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30" name="Rectangle: Rounded Corners 29">
            <a:extLst>
              <a:ext uri="{FF2B5EF4-FFF2-40B4-BE49-F238E27FC236}">
                <a16:creationId xmlns:a16="http://schemas.microsoft.com/office/drawing/2014/main" id="{73AAFF55-4F88-36F8-A72D-5EE2C523280F}"/>
              </a:ext>
            </a:extLst>
          </p:cNvPr>
          <p:cNvSpPr/>
          <p:nvPr/>
        </p:nvSpPr>
        <p:spPr>
          <a:xfrm>
            <a:off x="10675089" y="47102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6</a:t>
            </a:r>
          </a:p>
        </p:txBody>
      </p:sp>
    </p:spTree>
    <p:extLst>
      <p:ext uri="{BB962C8B-B14F-4D97-AF65-F5344CB8AC3E}">
        <p14:creationId xmlns:p14="http://schemas.microsoft.com/office/powerpoint/2010/main" val="860962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down)">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down)">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wipe(down)">
                                      <p:cBhvr>
                                        <p:cTn id="50" dur="500"/>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down)">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wipe(down)">
                                      <p:cBhvr>
                                        <p:cTn id="60" dur="500"/>
                                        <p:tgtEl>
                                          <p:spTgt spid="2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ipe(down)">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down)">
                                      <p:cBhvr>
                                        <p:cTn id="7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7" grpId="0" animBg="1"/>
      <p:bldP spid="8" grpId="0" animBg="1"/>
      <p:bldP spid="14" grpId="0" animBg="1"/>
      <p:bldP spid="15" grpId="0" animBg="1"/>
      <p:bldP spid="24" grpId="0" animBg="1"/>
      <p:bldP spid="25" grpId="0" animBg="1"/>
      <p:bldP spid="26" grpId="0" animBg="1"/>
      <p:bldP spid="27" grpId="0" animBg="1"/>
      <p:bldP spid="28" grpId="0" animBg="1"/>
      <p:bldP spid="29" grpId="0" animBg="1"/>
      <p:bldP spid="3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C8543DB4-BAB6-55E7-D216-C63F61824CD9}"/>
              </a:ext>
            </a:extLst>
          </p:cNvPr>
          <p:cNvSpPr/>
          <p:nvPr/>
        </p:nvSpPr>
        <p:spPr>
          <a:xfrm>
            <a:off x="335280" y="304800"/>
            <a:ext cx="11592560" cy="6471920"/>
          </a:xfrm>
          <a:prstGeom prst="roundRect">
            <a:avLst/>
          </a:prstGeom>
          <a:ln w="762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9" name="TextBox 8">
            <a:extLst>
              <a:ext uri="{FF2B5EF4-FFF2-40B4-BE49-F238E27FC236}">
                <a16:creationId xmlns:a16="http://schemas.microsoft.com/office/drawing/2014/main" id="{9DE56AAC-E4C3-9ED4-421E-E0AEF6C890D0}"/>
              </a:ext>
            </a:extLst>
          </p:cNvPr>
          <p:cNvSpPr txBox="1"/>
          <p:nvPr/>
        </p:nvSpPr>
        <p:spPr>
          <a:xfrm>
            <a:off x="616688" y="159272"/>
            <a:ext cx="10855842" cy="1323439"/>
          </a:xfrm>
          <a:prstGeom prst="rect">
            <a:avLst/>
          </a:prstGeom>
          <a:solidFill>
            <a:schemeClr val="bg1"/>
          </a:solidFill>
          <a:ln w="63500" cmpd="thickThin">
            <a:solidFill>
              <a:srgbClr val="002060"/>
            </a:solidFill>
          </a:ln>
        </p:spPr>
        <p:txBody>
          <a:bodyPr wrap="square" rtlCol="0">
            <a:spAutoFit/>
          </a:bodyPr>
          <a:lstStyle/>
          <a:p>
            <a:pPr lvl="0" algn="ct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Chỉ</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ra</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phần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cần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tô</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màu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để</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có</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cặp</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phân</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số</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bằng</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4000" b="1" dirty="0" err="1">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nhau</a:t>
            </a:r>
            <a:r>
              <a:rPr lang="en-US" sz="4000"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kumimoji="0" 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pic>
        <p:nvPicPr>
          <p:cNvPr id="4" name="Picture 3">
            <a:extLst>
              <a:ext uri="{FF2B5EF4-FFF2-40B4-BE49-F238E27FC236}">
                <a16:creationId xmlns:a16="http://schemas.microsoft.com/office/drawing/2014/main" id="{01BC786C-974C-B83D-DFA5-6C8E53E22C5E}"/>
              </a:ext>
            </a:extLst>
          </p:cNvPr>
          <p:cNvPicPr>
            <a:picLocks noChangeAspect="1"/>
          </p:cNvPicPr>
          <p:nvPr/>
        </p:nvPicPr>
        <p:blipFill>
          <a:blip r:embed="rId2"/>
          <a:stretch>
            <a:fillRect/>
          </a:stretch>
        </p:blipFill>
        <p:spPr>
          <a:xfrm>
            <a:off x="463956" y="1871108"/>
            <a:ext cx="11033406" cy="3647190"/>
          </a:xfrm>
          <a:prstGeom prst="rect">
            <a:avLst/>
          </a:prstGeom>
        </p:spPr>
      </p:pic>
      <p:sp>
        <p:nvSpPr>
          <p:cNvPr id="10" name="Rectangle: Rounded Corners 9">
            <a:extLst>
              <a:ext uri="{FF2B5EF4-FFF2-40B4-BE49-F238E27FC236}">
                <a16:creationId xmlns:a16="http://schemas.microsoft.com/office/drawing/2014/main" id="{DC357B1A-2C9D-693E-FF2C-60528FFA08EF}"/>
              </a:ext>
            </a:extLst>
          </p:cNvPr>
          <p:cNvSpPr/>
          <p:nvPr/>
        </p:nvSpPr>
        <p:spPr>
          <a:xfrm>
            <a:off x="2743200" y="4253023"/>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
        <p:nvSpPr>
          <p:cNvPr id="11" name="Rectangle: Rounded Corners 10">
            <a:extLst>
              <a:ext uri="{FF2B5EF4-FFF2-40B4-BE49-F238E27FC236}">
                <a16:creationId xmlns:a16="http://schemas.microsoft.com/office/drawing/2014/main" id="{A1A91494-CF27-7D91-8D7A-AEE25C77567C}"/>
              </a:ext>
            </a:extLst>
          </p:cNvPr>
          <p:cNvSpPr/>
          <p:nvPr/>
        </p:nvSpPr>
        <p:spPr>
          <a:xfrm>
            <a:off x="2743200" y="4869711"/>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8</a:t>
            </a:r>
          </a:p>
        </p:txBody>
      </p:sp>
      <p:sp>
        <p:nvSpPr>
          <p:cNvPr id="12" name="Rectangle 11">
            <a:extLst>
              <a:ext uri="{FF2B5EF4-FFF2-40B4-BE49-F238E27FC236}">
                <a16:creationId xmlns:a16="http://schemas.microsoft.com/office/drawing/2014/main" id="{2464CC69-D04C-67B5-EEC9-A716C7E807BA}"/>
              </a:ext>
            </a:extLst>
          </p:cNvPr>
          <p:cNvSpPr/>
          <p:nvPr/>
        </p:nvSpPr>
        <p:spPr>
          <a:xfrm>
            <a:off x="2371060" y="2541181"/>
            <a:ext cx="329610"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89CF266-CD68-03F0-3531-9E5765D1CA54}"/>
              </a:ext>
            </a:extLst>
          </p:cNvPr>
          <p:cNvSpPr/>
          <p:nvPr/>
        </p:nvSpPr>
        <p:spPr>
          <a:xfrm>
            <a:off x="2690037" y="2541181"/>
            <a:ext cx="340242"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E2AB274-FC06-F709-D813-932D2D035972}"/>
              </a:ext>
            </a:extLst>
          </p:cNvPr>
          <p:cNvSpPr/>
          <p:nvPr/>
        </p:nvSpPr>
        <p:spPr>
          <a:xfrm>
            <a:off x="3040911" y="2551814"/>
            <a:ext cx="308345"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434396D-34CF-30E7-EC5B-98B323A56C3D}"/>
              </a:ext>
            </a:extLst>
          </p:cNvPr>
          <p:cNvSpPr/>
          <p:nvPr/>
        </p:nvSpPr>
        <p:spPr>
          <a:xfrm>
            <a:off x="3370520" y="2551814"/>
            <a:ext cx="329610" cy="637954"/>
          </a:xfrm>
          <a:prstGeom prst="rect">
            <a:avLst/>
          </a:prstGeom>
          <a:solidFill>
            <a:srgbClr val="C8225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285DC55-F635-443A-E7A8-F679C0FD37C8}"/>
              </a:ext>
            </a:extLst>
          </p:cNvPr>
          <p:cNvSpPr/>
          <p:nvPr/>
        </p:nvSpPr>
        <p:spPr>
          <a:xfrm>
            <a:off x="5986130" y="2541181"/>
            <a:ext cx="616689" cy="935666"/>
          </a:xfrm>
          <a:custGeom>
            <a:avLst/>
            <a:gdLst>
              <a:gd name="connsiteX0" fmla="*/ 74428 w 616689"/>
              <a:gd name="connsiteY0" fmla="*/ 935666 h 935666"/>
              <a:gd name="connsiteX1" fmla="*/ 616689 w 616689"/>
              <a:gd name="connsiteY1" fmla="*/ 616689 h 935666"/>
              <a:gd name="connsiteX2" fmla="*/ 595423 w 616689"/>
              <a:gd name="connsiteY2" fmla="*/ 0 h 935666"/>
              <a:gd name="connsiteX3" fmla="*/ 308344 w 616689"/>
              <a:gd name="connsiteY3" fmla="*/ 63796 h 935666"/>
              <a:gd name="connsiteX4" fmla="*/ 116958 w 616689"/>
              <a:gd name="connsiteY4" fmla="*/ 223284 h 935666"/>
              <a:gd name="connsiteX5" fmla="*/ 0 w 616689"/>
              <a:gd name="connsiteY5" fmla="*/ 499731 h 935666"/>
              <a:gd name="connsiteX6" fmla="*/ 0 w 616689"/>
              <a:gd name="connsiteY6" fmla="*/ 808075 h 935666"/>
              <a:gd name="connsiteX7" fmla="*/ 74428 w 616689"/>
              <a:gd name="connsiteY7" fmla="*/ 935666 h 93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6689" h="935666">
                <a:moveTo>
                  <a:pt x="74428" y="935666"/>
                </a:moveTo>
                <a:lnTo>
                  <a:pt x="616689" y="616689"/>
                </a:lnTo>
                <a:lnTo>
                  <a:pt x="595423" y="0"/>
                </a:lnTo>
                <a:lnTo>
                  <a:pt x="308344" y="63796"/>
                </a:lnTo>
                <a:lnTo>
                  <a:pt x="116958" y="223284"/>
                </a:lnTo>
                <a:lnTo>
                  <a:pt x="0" y="499731"/>
                </a:lnTo>
                <a:lnTo>
                  <a:pt x="0" y="808075"/>
                </a:lnTo>
                <a:lnTo>
                  <a:pt x="74428" y="935666"/>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7B7E754-F996-F2E7-5269-9389528388E6}"/>
              </a:ext>
            </a:extLst>
          </p:cNvPr>
          <p:cNvSpPr/>
          <p:nvPr/>
        </p:nvSpPr>
        <p:spPr>
          <a:xfrm>
            <a:off x="6592186" y="2519916"/>
            <a:ext cx="606056" cy="956931"/>
          </a:xfrm>
          <a:custGeom>
            <a:avLst/>
            <a:gdLst>
              <a:gd name="connsiteX0" fmla="*/ 0 w 606056"/>
              <a:gd name="connsiteY0" fmla="*/ 0 h 956931"/>
              <a:gd name="connsiteX1" fmla="*/ 10633 w 606056"/>
              <a:gd name="connsiteY1" fmla="*/ 648586 h 956931"/>
              <a:gd name="connsiteX2" fmla="*/ 510363 w 606056"/>
              <a:gd name="connsiteY2" fmla="*/ 956931 h 956931"/>
              <a:gd name="connsiteX3" fmla="*/ 606056 w 606056"/>
              <a:gd name="connsiteY3" fmla="*/ 712382 h 956931"/>
              <a:gd name="connsiteX4" fmla="*/ 595423 w 606056"/>
              <a:gd name="connsiteY4" fmla="*/ 489098 h 956931"/>
              <a:gd name="connsiteX5" fmla="*/ 467833 w 606056"/>
              <a:gd name="connsiteY5" fmla="*/ 212651 h 956931"/>
              <a:gd name="connsiteX6" fmla="*/ 255181 w 606056"/>
              <a:gd name="connsiteY6" fmla="*/ 74428 h 956931"/>
              <a:gd name="connsiteX7" fmla="*/ 0 w 606056"/>
              <a:gd name="connsiteY7" fmla="*/ 0 h 95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6056" h="956931">
                <a:moveTo>
                  <a:pt x="0" y="0"/>
                </a:moveTo>
                <a:lnTo>
                  <a:pt x="10633" y="648586"/>
                </a:lnTo>
                <a:lnTo>
                  <a:pt x="510363" y="956931"/>
                </a:lnTo>
                <a:lnTo>
                  <a:pt x="606056" y="712382"/>
                </a:lnTo>
                <a:lnTo>
                  <a:pt x="595423" y="489098"/>
                </a:lnTo>
                <a:lnTo>
                  <a:pt x="467833" y="212651"/>
                </a:lnTo>
                <a:lnTo>
                  <a:pt x="255181" y="74428"/>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F21FB3E1-6A65-0CF1-6ED7-EA5D0C82AEE7}"/>
              </a:ext>
            </a:extLst>
          </p:cNvPr>
          <p:cNvSpPr/>
          <p:nvPr/>
        </p:nvSpPr>
        <p:spPr>
          <a:xfrm>
            <a:off x="6326373" y="4284921"/>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2</a:t>
            </a:r>
          </a:p>
        </p:txBody>
      </p:sp>
      <p:sp>
        <p:nvSpPr>
          <p:cNvPr id="23" name="Rectangle: Rounded Corners 22">
            <a:extLst>
              <a:ext uri="{FF2B5EF4-FFF2-40B4-BE49-F238E27FC236}">
                <a16:creationId xmlns:a16="http://schemas.microsoft.com/office/drawing/2014/main" id="{A651CD40-0252-4848-E390-111CD6F52545}"/>
              </a:ext>
            </a:extLst>
          </p:cNvPr>
          <p:cNvSpPr/>
          <p:nvPr/>
        </p:nvSpPr>
        <p:spPr>
          <a:xfrm>
            <a:off x="6326373" y="4901609"/>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3</a:t>
            </a:r>
          </a:p>
        </p:txBody>
      </p:sp>
      <p:sp>
        <p:nvSpPr>
          <p:cNvPr id="31" name="Rectangle 30">
            <a:extLst>
              <a:ext uri="{FF2B5EF4-FFF2-40B4-BE49-F238E27FC236}">
                <a16:creationId xmlns:a16="http://schemas.microsoft.com/office/drawing/2014/main" id="{CDD4DC96-94AF-B382-66BE-39E44A84AA12}"/>
              </a:ext>
            </a:extLst>
          </p:cNvPr>
          <p:cNvSpPr/>
          <p:nvPr/>
        </p:nvSpPr>
        <p:spPr>
          <a:xfrm>
            <a:off x="9835116" y="2073350"/>
            <a:ext cx="1509824" cy="499730"/>
          </a:xfrm>
          <a:prstGeom prst="rect">
            <a:avLst/>
          </a:prstGeom>
          <a:solidFill>
            <a:schemeClr val="accent5">
              <a:lumMod val="60000"/>
              <a:lumOff val="4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CB95C12E-2F7B-43E4-A427-E6F008F44F54}"/>
              </a:ext>
            </a:extLst>
          </p:cNvPr>
          <p:cNvSpPr/>
          <p:nvPr/>
        </p:nvSpPr>
        <p:spPr>
          <a:xfrm>
            <a:off x="10324214" y="4253024"/>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1</a:t>
            </a:r>
          </a:p>
        </p:txBody>
      </p:sp>
      <p:sp>
        <p:nvSpPr>
          <p:cNvPr id="33" name="Rectangle: Rounded Corners 32">
            <a:extLst>
              <a:ext uri="{FF2B5EF4-FFF2-40B4-BE49-F238E27FC236}">
                <a16:creationId xmlns:a16="http://schemas.microsoft.com/office/drawing/2014/main" id="{EC3094A9-A239-2F0C-F7E7-18B3DBE44861}"/>
              </a:ext>
            </a:extLst>
          </p:cNvPr>
          <p:cNvSpPr/>
          <p:nvPr/>
        </p:nvSpPr>
        <p:spPr>
          <a:xfrm>
            <a:off x="10324214" y="4880344"/>
            <a:ext cx="584791" cy="510363"/>
          </a:xfrm>
          <a:prstGeom prst="roundRect">
            <a:avLst/>
          </a:prstGeom>
          <a:solidFill>
            <a:schemeClr val="bg1"/>
          </a:solidFill>
          <a:ln w="38100">
            <a:solidFill>
              <a:srgbClr val="C822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rgbClr val="FF0000"/>
                </a:solidFill>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3450780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500"/>
                                        <p:tgtEl>
                                          <p:spTgt spid="1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down)">
                                      <p:cBhvr>
                                        <p:cTn id="21" dur="500"/>
                                        <p:tgtEl>
                                          <p:spTgt spid="1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down)">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wipe(down)">
                                      <p:cBhvr>
                                        <p:cTn id="45" dur="500"/>
                                        <p:tgtEl>
                                          <p:spTgt spid="22"/>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down)">
                                      <p:cBhvr>
                                        <p:cTn id="48" dur="500"/>
                                        <p:tgtEl>
                                          <p:spTgt spid="23"/>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down)">
                                      <p:cBhvr>
                                        <p:cTn id="51" dur="500"/>
                                        <p:tgtEl>
                                          <p:spTgt spid="31"/>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wipe(down)">
                                      <p:cBhvr>
                                        <p:cTn id="56" dur="500"/>
                                        <p:tgtEl>
                                          <p:spTgt spid="32"/>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wipe(down)">
                                      <p:cBhvr>
                                        <p:cTn id="5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6" grpId="0" animBg="1"/>
      <p:bldP spid="17" grpId="0" animBg="1"/>
      <p:bldP spid="18" grpId="0" animBg="1"/>
      <p:bldP spid="19" grpId="0" animBg="1"/>
      <p:bldP spid="21" grpId="0" animBg="1"/>
      <p:bldP spid="22" grpId="0" animBg="1"/>
      <p:bldP spid="23" grpId="0" animBg="1"/>
      <p:bldP spid="31" grpId="0" animBg="1"/>
      <p:bldP spid="32" grpId="0" animBg="1"/>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9108251-6228-2F78-E589-2B8D3EB03F80}"/>
              </a:ext>
            </a:extLst>
          </p:cNvPr>
          <p:cNvPicPr>
            <a:picLocks noChangeAspect="1"/>
          </p:cNvPicPr>
          <p:nvPr/>
        </p:nvPicPr>
        <p:blipFill>
          <a:blip r:embed="rId17"/>
          <a:stretch>
            <a:fillRect/>
          </a:stretch>
        </p:blipFill>
        <p:spPr>
          <a:xfrm>
            <a:off x="5111247" y="2703489"/>
            <a:ext cx="5749026" cy="1999661"/>
          </a:xfrm>
          <a:prstGeom prst="rect">
            <a:avLst/>
          </a:prstGeom>
        </p:spPr>
      </p:pic>
    </p:spTree>
    <p:extLst>
      <p:ext uri="{BB962C8B-B14F-4D97-AF65-F5344CB8AC3E}">
        <p14:creationId xmlns:p14="http://schemas.microsoft.com/office/powerpoint/2010/main" val="2909362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715015" y="1560135"/>
                <a:ext cx="7534232" cy="2833020"/>
              </a:xfrm>
              <a:prstGeom prst="rect">
                <a:avLst/>
              </a:prstGeom>
              <a:noFill/>
            </p:spPr>
            <p:txBody>
              <a:bodyPr wrap="square" rtlCol="0">
                <a:spAutoFit/>
              </a:bodyPr>
              <a:lstStyle/>
              <a:p>
                <a:pPr algn="just"/>
                <a:r>
                  <a:rPr lang="nl-NL" sz="3600" b="1" dirty="0">
                    <a:solidFill>
                      <a:schemeClr val="bg1"/>
                    </a:solidFill>
                    <a:latin typeface="Cambria" panose="02040503050406030204" pitchFamily="18" charset="0"/>
                    <a:ea typeface="Cambria" panose="02040503050406030204" pitchFamily="18" charset="0"/>
                  </a:rPr>
                  <a:t>Hai bạn thi bơi với nhau, bạn Đức bơi được </a:t>
                </a:r>
                <a14:m>
                  <m:oMath xmlns:m="http://schemas.openxmlformats.org/officeDocument/2006/math">
                    <m:f>
                      <m:fPr>
                        <m:ctrlPr>
                          <a:rPr lang="en-US" sz="3600" b="1" i="1" smtClean="0">
                            <a:solidFill>
                              <a:schemeClr val="bg1"/>
                            </a:solidFill>
                            <a:effectLst/>
                            <a:latin typeface="Cambria Math" panose="02040503050406030204" pitchFamily="18" charset="0"/>
                          </a:rPr>
                        </m:ctrlPr>
                      </m:fPr>
                      <m:num>
                        <m:r>
                          <a:rPr lang="en-US" sz="3600" b="1" i="1" smtClean="0">
                            <a:solidFill>
                              <a:schemeClr val="bg1"/>
                            </a:solidFill>
                            <a:effectLst/>
                            <a:latin typeface="Cambria Math" panose="02040503050406030204" pitchFamily="18" charset="0"/>
                          </a:rPr>
                          <m:t>𝟏</m:t>
                        </m:r>
                      </m:num>
                      <m:den>
                        <m:r>
                          <a:rPr lang="en-US" sz="3600" b="1" i="1" smtClean="0">
                            <a:solidFill>
                              <a:schemeClr val="bg1"/>
                            </a:solidFill>
                            <a:effectLst/>
                            <a:latin typeface="Cambria Math" panose="02040503050406030204" pitchFamily="18" charset="0"/>
                          </a:rPr>
                          <m:t>𝟐</m:t>
                        </m:r>
                      </m:den>
                    </m:f>
                  </m:oMath>
                </a14:m>
                <a:r>
                  <a:rPr lang="nl-NL" sz="3600" b="1" dirty="0">
                    <a:solidFill>
                      <a:schemeClr val="bg1"/>
                    </a:solidFill>
                    <a:latin typeface="Cambria" panose="02040503050406030204" pitchFamily="18" charset="0"/>
                    <a:ea typeface="Cambria" panose="02040503050406030204" pitchFamily="18" charset="0"/>
                  </a:rPr>
                  <a:t> quãng đường, bạn Bình bơi được </a:t>
                </a:r>
                <a14:m>
                  <m:oMath xmlns:m="http://schemas.openxmlformats.org/officeDocument/2006/math">
                    <m:f>
                      <m:fPr>
                        <m:ctrlPr>
                          <a:rPr lang="en-US" sz="3600" b="1" i="1" smtClean="0">
                            <a:solidFill>
                              <a:schemeClr val="bg1"/>
                            </a:solidFill>
                            <a:effectLst/>
                            <a:latin typeface="Cambria Math" panose="02040503050406030204" pitchFamily="18" charset="0"/>
                          </a:rPr>
                        </m:ctrlPr>
                      </m:fPr>
                      <m:num>
                        <m:r>
                          <a:rPr lang="en-US" sz="3600" b="1" i="1" smtClean="0">
                            <a:solidFill>
                              <a:schemeClr val="bg1"/>
                            </a:solidFill>
                            <a:effectLst/>
                            <a:latin typeface="Cambria Math" panose="02040503050406030204" pitchFamily="18" charset="0"/>
                          </a:rPr>
                          <m:t>𝟑</m:t>
                        </m:r>
                      </m:num>
                      <m:den>
                        <m:r>
                          <a:rPr lang="en-US" sz="3600" b="1" i="1" smtClean="0">
                            <a:solidFill>
                              <a:schemeClr val="bg1"/>
                            </a:solidFill>
                            <a:effectLst/>
                            <a:latin typeface="Cambria Math" panose="02040503050406030204" pitchFamily="18" charset="0"/>
                          </a:rPr>
                          <m:t>𝟔</m:t>
                        </m:r>
                      </m:den>
                    </m:f>
                    <m:r>
                      <a:rPr lang="en-US" sz="3600" b="1" i="1" smtClean="0">
                        <a:solidFill>
                          <a:schemeClr val="bg1"/>
                        </a:solidFill>
                        <a:effectLst/>
                        <a:latin typeface="Cambria Math" panose="02040503050406030204" pitchFamily="18" charset="0"/>
                      </a:rPr>
                      <m:t> </m:t>
                    </m:r>
                  </m:oMath>
                </a14:m>
                <a:r>
                  <a:rPr lang="nl-NL" sz="3600" b="1" dirty="0">
                    <a:solidFill>
                      <a:schemeClr val="bg1"/>
                    </a:solidFill>
                    <a:latin typeface="Cambria" panose="02040503050406030204" pitchFamily="18" charset="0"/>
                    <a:ea typeface="Cambria" panose="02040503050406030204" pitchFamily="18" charset="0"/>
                  </a:rPr>
                  <a:t>quãng đường. Hỏi ai bơi được qãng đường nhiều hơn?</a:t>
                </a:r>
                <a:endParaRPr lang="en-US" sz="3600" b="1" dirty="0">
                  <a:solidFill>
                    <a:schemeClr val="bg1"/>
                  </a:solidFill>
                  <a:latin typeface="Cambria" panose="02040503050406030204" pitchFamily="18" charset="0"/>
                  <a:ea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715015" y="1560135"/>
                <a:ext cx="7534232" cy="2833020"/>
              </a:xfrm>
              <a:prstGeom prst="rect">
                <a:avLst/>
              </a:prstGeom>
              <a:blipFill>
                <a:blip r:embed="rId22"/>
                <a:stretch>
                  <a:fillRect l="-2427" t="-3441" r="-2508" b="-6022"/>
                </a:stretch>
              </a:blipFill>
            </p:spPr>
            <p:txBody>
              <a:bodyPr/>
              <a:lstStyle/>
              <a:p>
                <a:r>
                  <a:rPr lang="en-US">
                    <a:noFill/>
                  </a:rPr>
                  <a:t> </a:t>
                </a:r>
              </a:p>
            </p:txBody>
          </p:sp>
        </mc:Fallback>
      </mc:AlternateContent>
    </p:spTree>
    <p:extLst>
      <p:ext uri="{BB962C8B-B14F-4D97-AF65-F5344CB8AC3E}">
        <p14:creationId xmlns:p14="http://schemas.microsoft.com/office/powerpoint/2010/main" val="1841524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barn(inVertical)">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4"/>
          <a:srcRect r="28894"/>
          <a:stretch>
            <a:fillRect/>
          </a:stretch>
        </p:blipFill>
        <p:spPr>
          <a:xfrm>
            <a:off x="0" y="-5509"/>
            <a:ext cx="12194267" cy="6858001"/>
          </a:xfrm>
          <a:prstGeom prst="rect">
            <a:avLst/>
          </a:prstGeom>
        </p:spPr>
      </p:pic>
      <p:pic>
        <p:nvPicPr>
          <p:cNvPr id="8" name="图片 7"/>
          <p:cNvPicPr>
            <a:picLocks noChangeAspect="1"/>
          </p:cNvPicPr>
          <p:nvPr/>
        </p:nvPicPr>
        <p:blipFill>
          <a:blip r:embed="rId5"/>
          <a:stretch>
            <a:fillRect/>
          </a:stretch>
        </p:blipFill>
        <p:spPr>
          <a:xfrm>
            <a:off x="-605265" y="-365668"/>
            <a:ext cx="4724843" cy="3159257"/>
          </a:xfrm>
          <a:prstGeom prst="rect">
            <a:avLst/>
          </a:prstGeom>
        </p:spPr>
      </p:pic>
      <p:pic>
        <p:nvPicPr>
          <p:cNvPr id="10" name="图片 9"/>
          <p:cNvPicPr>
            <a:picLocks noChangeAspect="1"/>
          </p:cNvPicPr>
          <p:nvPr/>
        </p:nvPicPr>
        <p:blipFill>
          <a:blip r:embed="rId6"/>
          <a:stretch>
            <a:fillRect/>
          </a:stretch>
        </p:blipFill>
        <p:spPr>
          <a:xfrm>
            <a:off x="2653065" y="218960"/>
            <a:ext cx="2427723" cy="1619723"/>
          </a:xfrm>
          <a:prstGeom prst="rect">
            <a:avLst/>
          </a:prstGeom>
        </p:spPr>
      </p:pic>
      <p:pic>
        <p:nvPicPr>
          <p:cNvPr id="12" name="图片 11"/>
          <p:cNvPicPr>
            <a:picLocks noChangeAspect="1"/>
          </p:cNvPicPr>
          <p:nvPr/>
        </p:nvPicPr>
        <p:blipFill>
          <a:blip r:embed="rId7"/>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8"/>
          <a:stretch>
            <a:fillRect/>
          </a:stretch>
        </p:blipFill>
        <p:spPr>
          <a:xfrm>
            <a:off x="4772598" y="-38827"/>
            <a:ext cx="7077423" cy="5275308"/>
          </a:xfrm>
          <a:prstGeom prst="rect">
            <a:avLst/>
          </a:prstGeom>
        </p:spPr>
      </p:pic>
      <p:pic>
        <p:nvPicPr>
          <p:cNvPr id="40" name="图片 2"/>
          <p:cNvPicPr>
            <a:picLocks noChangeAspect="1"/>
          </p:cNvPicPr>
          <p:nvPr/>
        </p:nvPicPr>
        <p:blipFill>
          <a:blip r:embed="rId9"/>
          <a:stretch>
            <a:fillRect/>
          </a:stretch>
        </p:blipFill>
        <p:spPr>
          <a:xfrm>
            <a:off x="738868" y="803678"/>
            <a:ext cx="1117362" cy="487816"/>
          </a:xfrm>
          <a:prstGeom prst="rect">
            <a:avLst/>
          </a:prstGeom>
        </p:spPr>
      </p:pic>
      <p:pic>
        <p:nvPicPr>
          <p:cNvPr id="41" name="图片 3"/>
          <p:cNvPicPr>
            <a:picLocks noChangeAspect="1"/>
          </p:cNvPicPr>
          <p:nvPr/>
        </p:nvPicPr>
        <p:blipFill>
          <a:blip r:embed="rId10"/>
          <a:stretch>
            <a:fillRect/>
          </a:stretch>
        </p:blipFill>
        <p:spPr>
          <a:xfrm>
            <a:off x="2857192" y="377675"/>
            <a:ext cx="844235" cy="535224"/>
          </a:xfrm>
          <a:prstGeom prst="rect">
            <a:avLst/>
          </a:prstGeom>
        </p:spPr>
      </p:pic>
      <p:pic>
        <p:nvPicPr>
          <p:cNvPr id="42" name="图片 4"/>
          <p:cNvPicPr>
            <a:picLocks noChangeAspect="1"/>
          </p:cNvPicPr>
          <p:nvPr/>
        </p:nvPicPr>
        <p:blipFill>
          <a:blip r:embed="rId11"/>
          <a:stretch>
            <a:fillRect/>
          </a:stretch>
        </p:blipFill>
        <p:spPr>
          <a:xfrm>
            <a:off x="6465694" y="480916"/>
            <a:ext cx="1129744" cy="558800"/>
          </a:xfrm>
          <a:prstGeom prst="rect">
            <a:avLst/>
          </a:prstGeom>
        </p:spPr>
      </p:pic>
      <p:pic>
        <p:nvPicPr>
          <p:cNvPr id="43" name="图片 5"/>
          <p:cNvPicPr>
            <a:picLocks noChangeAspect="1"/>
          </p:cNvPicPr>
          <p:nvPr/>
        </p:nvPicPr>
        <p:blipFill>
          <a:blip r:embed="rId12"/>
          <a:stretch>
            <a:fillRect/>
          </a:stretch>
        </p:blipFill>
        <p:spPr>
          <a:xfrm>
            <a:off x="10613580" y="1494606"/>
            <a:ext cx="1131464" cy="1512990"/>
          </a:xfrm>
          <a:prstGeom prst="rect">
            <a:avLst/>
          </a:prstGeom>
        </p:spPr>
      </p:pic>
      <p:pic>
        <p:nvPicPr>
          <p:cNvPr id="44" name="图片 6"/>
          <p:cNvPicPr>
            <a:picLocks noChangeAspect="1"/>
          </p:cNvPicPr>
          <p:nvPr/>
        </p:nvPicPr>
        <p:blipFill>
          <a:blip r:embed="rId13"/>
          <a:stretch>
            <a:fillRect/>
          </a:stretch>
        </p:blipFill>
        <p:spPr>
          <a:xfrm>
            <a:off x="9990519" y="1295400"/>
            <a:ext cx="1048563" cy="406400"/>
          </a:xfrm>
          <a:prstGeom prst="rect">
            <a:avLst/>
          </a:prstGeom>
        </p:spPr>
      </p:pic>
      <p:pic>
        <p:nvPicPr>
          <p:cNvPr id="45" name="图片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rot="5400000">
            <a:off x="10914896" y="5650197"/>
            <a:ext cx="1938346" cy="1710881"/>
          </a:xfrm>
          <a:prstGeom prst="rect">
            <a:avLst/>
          </a:prstGeom>
        </p:spPr>
      </p:pic>
      <p:pic>
        <p:nvPicPr>
          <p:cNvPr id="46" name="图片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56955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71BAA6A-7C8F-C36F-8AA5-52477F075F66}"/>
              </a:ext>
            </a:extLst>
          </p:cNvPr>
          <p:cNvPicPr>
            <a:picLocks noChangeAspect="1"/>
          </p:cNvPicPr>
          <p:nvPr/>
        </p:nvPicPr>
        <p:blipFill>
          <a:blip r:embed="rId18"/>
          <a:stretch>
            <a:fillRect/>
          </a:stretch>
        </p:blipFill>
        <p:spPr>
          <a:xfrm>
            <a:off x="5239626" y="2724444"/>
            <a:ext cx="6151397" cy="1999661"/>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4" y="558800"/>
            <a:ext cx="9268295" cy="6239361"/>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200962" y="3003572"/>
            <a:ext cx="3736038" cy="3888664"/>
          </a:xfrm>
          <a:prstGeom prst="rect">
            <a:avLst/>
          </a:prstGeom>
        </p:spPr>
      </p:pic>
      <mc:AlternateContent xmlns:mc="http://schemas.openxmlformats.org/markup-compatibility/2006" xmlns:a14="http://schemas.microsoft.com/office/drawing/2010/main">
        <mc:Choice Requires="a14">
          <p:sp>
            <p:nvSpPr>
              <p:cNvPr id="24" name="TextBox 23"/>
              <p:cNvSpPr txBox="1"/>
              <p:nvPr/>
            </p:nvSpPr>
            <p:spPr>
              <a:xfrm>
                <a:off x="3905929" y="1717969"/>
                <a:ext cx="7650480" cy="3076611"/>
              </a:xfrm>
              <a:prstGeom prst="rect">
                <a:avLst/>
              </a:prstGeom>
              <a:noFill/>
            </p:spPr>
            <p:txBody>
              <a:bodyPr wrap="square" rtlCol="0">
                <a:spAutoFit/>
              </a:bodyPr>
              <a:lstStyle/>
              <a:p>
                <a:pPr marL="571500" indent="-571500" algn="just">
                  <a:buFont typeface="Arial" panose="020B0604020202020204" pitchFamily="34" charset="0"/>
                  <a:buChar char="•"/>
                </a:pPr>
                <a:r>
                  <a:rPr lang="nl-NL" sz="3600" dirty="0">
                    <a:solidFill>
                      <a:srgbClr val="FFFF00"/>
                    </a:solidFill>
                    <a:latin typeface="Cambria" panose="02040503050406030204" pitchFamily="18" charset="0"/>
                    <a:ea typeface="Cambria" panose="02040503050406030204" pitchFamily="18" charset="0"/>
                  </a:rPr>
                  <a:t>Đức bơi được </a:t>
                </a:r>
                <a14:m>
                  <m:oMath xmlns:m="http://schemas.openxmlformats.org/officeDocument/2006/math">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𝟏</m:t>
                        </m:r>
                      </m:num>
                      <m:den>
                        <m:r>
                          <a:rPr lang="en-US" sz="3600" b="1" i="1" smtClean="0">
                            <a:solidFill>
                              <a:srgbClr val="FFFF00"/>
                            </a:solidFill>
                            <a:effectLst/>
                            <a:latin typeface="Cambria Math" panose="02040503050406030204" pitchFamily="18" charset="0"/>
                          </a:rPr>
                          <m:t>𝟐</m:t>
                        </m:r>
                      </m:den>
                    </m:f>
                  </m:oMath>
                </a14:m>
                <a:r>
                  <a:rPr lang="nl-NL" sz="3600" dirty="0">
                    <a:solidFill>
                      <a:srgbClr val="FFFF00"/>
                    </a:solidFill>
                    <a:latin typeface="Cambria" panose="02040503050406030204" pitchFamily="18" charset="0"/>
                    <a:ea typeface="Cambria" panose="02040503050406030204" pitchFamily="18" charset="0"/>
                  </a:rPr>
                  <a:t> quãng đường.</a:t>
                </a:r>
                <a:endParaRPr lang="en-US" sz="3600" dirty="0">
                  <a:solidFill>
                    <a:srgbClr val="FFFF00"/>
                  </a:solidFill>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nl-NL" sz="3600" dirty="0">
                    <a:solidFill>
                      <a:srgbClr val="FFFF00"/>
                    </a:solidFill>
                    <a:latin typeface="Cambria" panose="02040503050406030204" pitchFamily="18" charset="0"/>
                    <a:ea typeface="Cambria" panose="02040503050406030204" pitchFamily="18" charset="0"/>
                  </a:rPr>
                  <a:t>Bình bơi được </a:t>
                </a:r>
                <a14:m>
                  <m:oMath xmlns:m="http://schemas.openxmlformats.org/officeDocument/2006/math">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𝟑</m:t>
                        </m:r>
                      </m:num>
                      <m:den>
                        <m:r>
                          <a:rPr lang="en-US" sz="3600" b="1" i="1" smtClean="0">
                            <a:solidFill>
                              <a:srgbClr val="FFFF00"/>
                            </a:solidFill>
                            <a:effectLst/>
                            <a:latin typeface="Cambria Math" panose="02040503050406030204" pitchFamily="18" charset="0"/>
                          </a:rPr>
                          <m:t>𝟔</m:t>
                        </m:r>
                      </m:den>
                    </m:f>
                    <m:r>
                      <a:rPr lang="en-US" sz="3600" b="1" i="1" smtClean="0">
                        <a:solidFill>
                          <a:srgbClr val="FFFF00"/>
                        </a:solidFill>
                        <a:effectLst/>
                        <a:latin typeface="Cambria Math" panose="02040503050406030204" pitchFamily="18" charset="0"/>
                      </a:rPr>
                      <m:t> </m:t>
                    </m:r>
                  </m:oMath>
                </a14:m>
                <a:r>
                  <a:rPr lang="nl-NL" sz="3600" dirty="0">
                    <a:solidFill>
                      <a:srgbClr val="FFFF00"/>
                    </a:solidFill>
                    <a:latin typeface="Cambria" panose="02040503050406030204" pitchFamily="18" charset="0"/>
                    <a:ea typeface="Cambria" panose="02040503050406030204" pitchFamily="18" charset="0"/>
                  </a:rPr>
                  <a:t>quãng đường.</a:t>
                </a:r>
                <a:endParaRPr lang="en-US" sz="3600" dirty="0">
                  <a:solidFill>
                    <a:srgbClr val="FFFF00"/>
                  </a:solidFill>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14:m>
                  <m:oMath xmlns:m="http://schemas.openxmlformats.org/officeDocument/2006/math">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𝟏</m:t>
                        </m:r>
                      </m:num>
                      <m:den>
                        <m:r>
                          <a:rPr lang="en-US" sz="3600" b="1" i="1" smtClean="0">
                            <a:solidFill>
                              <a:srgbClr val="FFFF00"/>
                            </a:solidFill>
                            <a:effectLst/>
                            <a:latin typeface="Cambria Math" panose="02040503050406030204" pitchFamily="18" charset="0"/>
                          </a:rPr>
                          <m:t>𝟐</m:t>
                        </m:r>
                      </m:den>
                    </m:f>
                    <m:r>
                      <a:rPr lang="en-US" sz="3600" b="0" i="0" smtClean="0">
                        <a:solidFill>
                          <a:srgbClr val="FFFF00"/>
                        </a:solidFill>
                        <a:effectLst/>
                        <a:latin typeface="Cambria Math" panose="02040503050406030204" pitchFamily="18" charset="0"/>
                      </a:rPr>
                      <m:t>=</m:t>
                    </m:r>
                    <m:f>
                      <m:fPr>
                        <m:ctrlPr>
                          <a:rPr lang="en-US" sz="3600" b="1" i="1" smtClean="0">
                            <a:solidFill>
                              <a:srgbClr val="FFFF00"/>
                            </a:solidFill>
                            <a:effectLst/>
                            <a:latin typeface="Cambria Math" panose="02040503050406030204" pitchFamily="18" charset="0"/>
                          </a:rPr>
                        </m:ctrlPr>
                      </m:fPr>
                      <m:num>
                        <m:r>
                          <a:rPr lang="en-US" sz="3600" b="1" i="1" smtClean="0">
                            <a:solidFill>
                              <a:srgbClr val="FFFF00"/>
                            </a:solidFill>
                            <a:effectLst/>
                            <a:latin typeface="Cambria Math" panose="02040503050406030204" pitchFamily="18" charset="0"/>
                          </a:rPr>
                          <m:t>𝟑</m:t>
                        </m:r>
                      </m:num>
                      <m:den>
                        <m:r>
                          <a:rPr lang="en-US" sz="3600" b="1" i="1" smtClean="0">
                            <a:solidFill>
                              <a:srgbClr val="FFFF00"/>
                            </a:solidFill>
                            <a:effectLst/>
                            <a:latin typeface="Cambria Math" panose="02040503050406030204" pitchFamily="18" charset="0"/>
                          </a:rPr>
                          <m:t>𝟔</m:t>
                        </m:r>
                      </m:den>
                    </m:f>
                  </m:oMath>
                </a14:m>
                <a:r>
                  <a:rPr lang="nl-NL" sz="3600" dirty="0">
                    <a:solidFill>
                      <a:srgbClr val="FFFF00"/>
                    </a:solidFill>
                    <a:latin typeface="Cambria" panose="02040503050406030204" pitchFamily="18" charset="0"/>
                    <a:ea typeface="Cambria" panose="02040503050406030204" pitchFamily="18" charset="0"/>
                  </a:rPr>
                  <a:t>. Vậy hai bạn bơi được quãng đường như nhau.</a:t>
                </a:r>
                <a:endParaRPr lang="en-US" sz="3600" dirty="0">
                  <a:solidFill>
                    <a:srgbClr val="FFFF00"/>
                  </a:solidFill>
                  <a:latin typeface="Cambria" panose="02040503050406030204" pitchFamily="18" charset="0"/>
                  <a:ea typeface="Cambria"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3905929" y="1717969"/>
                <a:ext cx="7650480" cy="3076611"/>
              </a:xfrm>
              <a:prstGeom prst="rect">
                <a:avLst/>
              </a:prstGeom>
              <a:blipFill>
                <a:blip r:embed="rId22"/>
                <a:stretch>
                  <a:fillRect l="-2231" r="-2390" b="-5545"/>
                </a:stretch>
              </a:blipFill>
            </p:spPr>
            <p:txBody>
              <a:bodyPr/>
              <a:lstStyle/>
              <a:p>
                <a:r>
                  <a:rPr lang="en-US">
                    <a:noFill/>
                  </a:rPr>
                  <a:t> </a:t>
                </a:r>
              </a:p>
            </p:txBody>
          </p:sp>
        </mc:Fallback>
      </mc:AlternateContent>
    </p:spTree>
    <p:extLst>
      <p:ext uri="{BB962C8B-B14F-4D97-AF65-F5344CB8AC3E}">
        <p14:creationId xmlns:p14="http://schemas.microsoft.com/office/powerpoint/2010/main" val="1098812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Effect transition="in" filter="wipe(down)">
                                      <p:cBhvr>
                                        <p:cTn id="5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 name="图片 2"/>
          <p:cNvPicPr>
            <a:picLocks noChangeAspect="1"/>
          </p:cNvPicPr>
          <p:nvPr/>
        </p:nvPicPr>
        <p:blipFill>
          <a:blip r:embed="rId7"/>
          <a:stretch>
            <a:fillRect/>
          </a:stretch>
        </p:blipFill>
        <p:spPr>
          <a:xfrm>
            <a:off x="-588935" y="-395677"/>
            <a:ext cx="3974937" cy="2651990"/>
          </a:xfrm>
          <a:prstGeom prst="rect">
            <a:avLst/>
          </a:prstGeom>
        </p:spPr>
      </p:pic>
      <p:pic>
        <p:nvPicPr>
          <p:cNvPr id="22" name="图片 21"/>
          <p:cNvPicPr>
            <a:picLocks noChangeAspect="1"/>
          </p:cNvPicPr>
          <p:nvPr/>
        </p:nvPicPr>
        <p:blipFill>
          <a:blip r:embed="rId8"/>
          <a:stretch>
            <a:fillRect/>
          </a:stretch>
        </p:blipFill>
        <p:spPr>
          <a:xfrm>
            <a:off x="9214970" y="-446169"/>
            <a:ext cx="2438611" cy="2438611"/>
          </a:xfrm>
          <a:prstGeom prst="rect">
            <a:avLst/>
          </a:prstGeom>
        </p:spPr>
      </p:pic>
      <p:pic>
        <p:nvPicPr>
          <p:cNvPr id="2" name="图片 1"/>
          <p:cNvPicPr>
            <a:picLocks noChangeAspect="1"/>
          </p:cNvPicPr>
          <p:nvPr/>
        </p:nvPicPr>
        <p:blipFill>
          <a:blip r:embed="rId9"/>
          <a:stretch>
            <a:fillRect/>
          </a:stretch>
        </p:blipFill>
        <p:spPr>
          <a:xfrm>
            <a:off x="9182845" y="-83682"/>
            <a:ext cx="4102964" cy="274343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923705" y="1027865"/>
            <a:ext cx="8287676" cy="5770296"/>
          </a:xfrm>
          <a:prstGeom prst="rect">
            <a:avLst/>
          </a:prstGeom>
        </p:spPr>
      </p:pic>
      <p:pic>
        <p:nvPicPr>
          <p:cNvPr id="4" name="图片 3"/>
          <p:cNvPicPr>
            <a:picLocks noChangeAspect="1"/>
          </p:cNvPicPr>
          <p:nvPr/>
        </p:nvPicPr>
        <p:blipFill>
          <a:blip r:embed="rId11"/>
          <a:stretch>
            <a:fillRect/>
          </a:stretch>
        </p:blipFill>
        <p:spPr>
          <a:xfrm>
            <a:off x="122057" y="690474"/>
            <a:ext cx="1322947" cy="1420491"/>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643395" y="4968196"/>
            <a:ext cx="1816569" cy="1549627"/>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sp>
        <p:nvSpPr>
          <p:cNvPr id="24" name="TextBox 23"/>
          <p:cNvSpPr txBox="1"/>
          <p:nvPr/>
        </p:nvSpPr>
        <p:spPr>
          <a:xfrm>
            <a:off x="3308166" y="1708518"/>
            <a:ext cx="7629686" cy="144655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Dặn</a:t>
            </a:r>
            <a:r>
              <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rPr>
              <a:t> </a:t>
            </a:r>
            <a:r>
              <a:rPr kumimoji="0" lang="en-US" sz="8800" b="1" i="0" u="none" strike="noStrike" kern="1200" cap="none" spc="0" normalizeH="0" baseline="0" noProof="0" dirty="0" err="1">
                <a:ln>
                  <a:noFill/>
                </a:ln>
                <a:solidFill>
                  <a:srgbClr val="FFC000"/>
                </a:solidFill>
                <a:effectLst/>
                <a:uLnTx/>
                <a:uFillTx/>
                <a:latin typeface="UTM Bell" panose="02040603050506020204" pitchFamily="18" charset="0"/>
                <a:ea typeface="+mn-ea"/>
                <a:cs typeface="Arial" panose="020B0604020202020204" pitchFamily="34" charset="0"/>
              </a:rPr>
              <a:t>dò</a:t>
            </a:r>
            <a:endParaRPr kumimoji="0" lang="en-US" sz="8800" b="1" i="0" u="none" strike="noStrike" kern="1200" cap="none" spc="0" normalizeH="0" baseline="0" noProof="0" dirty="0">
              <a:ln>
                <a:noFill/>
              </a:ln>
              <a:solidFill>
                <a:srgbClr val="FFC000"/>
              </a:solidFill>
              <a:effectLst/>
              <a:uLnTx/>
              <a:uFillTx/>
              <a:latin typeface="UTM Bell" panose="02040603050506020204" pitchFamily="18" charset="0"/>
              <a:ea typeface="+mn-ea"/>
              <a:cs typeface="Arial" panose="020B0604020202020204" pitchFamily="34" charset="0"/>
            </a:endParaRPr>
          </a:p>
        </p:txBody>
      </p:sp>
      <p:pic>
        <p:nvPicPr>
          <p:cNvPr id="5" name="Picture 4"/>
          <p:cNvPicPr>
            <a:picLocks noChangeAspect="1"/>
          </p:cNvPicPr>
          <p:nvPr/>
        </p:nvPicPr>
        <p:blipFill>
          <a:blip r:embed="rId20">
            <a:extLst>
              <a:ext uri="{BEBA8EAE-BF5A-486C-A8C5-ECC9F3942E4B}">
                <a14:imgProps xmlns:a14="http://schemas.microsoft.com/office/drawing/2010/main">
                  <a14:imgLayer r:embed="rId21">
                    <a14:imgEffect>
                      <a14:backgroundRemoval t="10000" b="90000" l="10000" r="90000">
                        <a14:foregroundMark x1="40828" y1="38166" x2="40828" y2="38166"/>
                        <a14:foregroundMark x1="38757" y1="36391" x2="38757" y2="42308"/>
                        <a14:foregroundMark x1="54142" y1="39941" x2="61538" y2="39941"/>
                        <a14:foregroundMark x1="46154" y1="46154" x2="51775" y2="47929"/>
                        <a14:foregroundMark x1="27515" y1="85503" x2="70710" y2="84615"/>
                      </a14:backgroundRemoval>
                    </a14:imgEffect>
                  </a14:imgLayer>
                </a14:imgProps>
              </a:ext>
              <a:ext uri="{28A0092B-C50C-407E-A947-70E740481C1C}">
                <a14:useLocalDpi xmlns:a14="http://schemas.microsoft.com/office/drawing/2010/main" val="0"/>
              </a:ext>
            </a:extLst>
          </a:blip>
          <a:stretch>
            <a:fillRect/>
          </a:stretch>
        </p:blipFill>
        <p:spPr>
          <a:xfrm>
            <a:off x="-588935" y="1874590"/>
            <a:ext cx="5830135" cy="5830135"/>
          </a:xfrm>
          <a:prstGeom prst="rect">
            <a:avLst/>
          </a:prstGeom>
        </p:spPr>
      </p:pic>
    </p:spTree>
    <p:extLst>
      <p:ext uri="{BB962C8B-B14F-4D97-AF65-F5344CB8AC3E}">
        <p14:creationId xmlns:p14="http://schemas.microsoft.com/office/powerpoint/2010/main" val="1779318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50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10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5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10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772598" y="-38827"/>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261468" y="149460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4AEE38E-E195-8CEE-E194-FF87BB645927}"/>
              </a:ext>
            </a:extLst>
          </p:cNvPr>
          <p:cNvPicPr>
            <a:picLocks noChangeAspect="1"/>
          </p:cNvPicPr>
          <p:nvPr/>
        </p:nvPicPr>
        <p:blipFill>
          <a:blip r:embed="rId17"/>
          <a:stretch>
            <a:fillRect/>
          </a:stretch>
        </p:blipFill>
        <p:spPr>
          <a:xfrm>
            <a:off x="3965115" y="2165974"/>
            <a:ext cx="7675529" cy="3176291"/>
          </a:xfrm>
          <a:prstGeom prst="rect">
            <a:avLst/>
          </a:prstGeom>
        </p:spPr>
      </p:pic>
    </p:spTree>
    <p:extLst>
      <p:ext uri="{BB962C8B-B14F-4D97-AF65-F5344CB8AC3E}">
        <p14:creationId xmlns:p14="http://schemas.microsoft.com/office/powerpoint/2010/main" val="19439363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14:presetBounceEnd="49000">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14:bounceEnd="49000">
                                          <p:cBhvr additive="base">
                                            <p:cTn id="20" dur="1000" fill="hold"/>
                                            <p:tgtEl>
                                              <p:spTgt spid="37"/>
                                            </p:tgtEl>
                                            <p:attrNameLst>
                                              <p:attrName>ppt_x</p:attrName>
                                            </p:attrNameLst>
                                          </p:cBhvr>
                                          <p:tavLst>
                                            <p:tav tm="0">
                                              <p:val>
                                                <p:strVal val="#ppt_x"/>
                                              </p:val>
                                            </p:tav>
                                            <p:tav tm="100000">
                                              <p:val>
                                                <p:strVal val="#ppt_x"/>
                                              </p:val>
                                            </p:tav>
                                          </p:tavLst>
                                        </p:anim>
                                        <p:anim calcmode="lin" valueType="num" p14:bounceEnd="49000">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2000" fill="hold"/>
                                            <p:tgtEl>
                                              <p:spTgt spid="10"/>
                                            </p:tgtEl>
                                            <p:attrNameLst>
                                              <p:attrName>ppt_x</p:attrName>
                                            </p:attrNameLst>
                                          </p:cBhvr>
                                          <p:tavLst>
                                            <p:tav tm="0">
                                              <p:val>
                                                <p:strVal val="1+#ppt_w/2"/>
                                              </p:val>
                                            </p:tav>
                                            <p:tav tm="100000">
                                              <p:val>
                                                <p:strVal val="#ppt_x"/>
                                              </p:val>
                                            </p:tav>
                                          </p:tavLst>
                                        </p:anim>
                                        <p:anim calcmode="lin" valueType="num">
                                          <p:cBhvr additive="base">
                                            <p:cTn id="8" dur="20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2000" fill="hold"/>
                                            <p:tgtEl>
                                              <p:spTgt spid="12"/>
                                            </p:tgtEl>
                                            <p:attrNameLst>
                                              <p:attrName>ppt_x</p:attrName>
                                            </p:attrNameLst>
                                          </p:cBhvr>
                                          <p:tavLst>
                                            <p:tav tm="0">
                                              <p:val>
                                                <p:strVal val="0-#ppt_w/2"/>
                                              </p:val>
                                            </p:tav>
                                            <p:tav tm="100000">
                                              <p:val>
                                                <p:strVal val="#ppt_x"/>
                                              </p:val>
                                            </p:tav>
                                          </p:tavLst>
                                        </p:anim>
                                        <p:anim calcmode="lin" valueType="num">
                                          <p:cBhvr additive="base">
                                            <p:cTn id="12" dur="20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4"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750"/>
                                            <p:tgtEl>
                                              <p:spTgt spid="39"/>
                                            </p:tgtEl>
                                          </p:cBhvr>
                                        </p:animEffect>
                                      </p:childTnLst>
                                    </p:cTn>
                                  </p:par>
                                </p:childTnLst>
                              </p:cTn>
                            </p:par>
                            <p:par>
                              <p:cTn id="17" fill="hold">
                                <p:stCondLst>
                                  <p:cond delay="2750"/>
                                </p:stCondLst>
                                <p:childTnLst>
                                  <p:par>
                                    <p:cTn id="18" presetID="2" presetClass="entr" presetSubtype="1" fill="hold"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additive="base">
                                            <p:cTn id="20" dur="1000" fill="hold"/>
                                            <p:tgtEl>
                                              <p:spTgt spid="37"/>
                                            </p:tgtEl>
                                            <p:attrNameLst>
                                              <p:attrName>ppt_x</p:attrName>
                                            </p:attrNameLst>
                                          </p:cBhvr>
                                          <p:tavLst>
                                            <p:tav tm="0">
                                              <p:val>
                                                <p:strVal val="#ppt_x"/>
                                              </p:val>
                                            </p:tav>
                                            <p:tav tm="100000">
                                              <p:val>
                                                <p:strVal val="#ppt_x"/>
                                              </p:val>
                                            </p:tav>
                                          </p:tavLst>
                                        </p:anim>
                                        <p:anim calcmode="lin" valueType="num">
                                          <p:cBhvr additive="base">
                                            <p:cTn id="21" dur="10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barn(inVertical)">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任意多边形: 形状 5">
            <a:extLst>
              <a:ext uri="{FF2B5EF4-FFF2-40B4-BE49-F238E27FC236}">
                <a16:creationId xmlns:a16="http://schemas.microsoft.com/office/drawing/2014/main" id="{489880D0-1182-4052-848E-3D936536B382}"/>
              </a:ext>
            </a:extLst>
          </p:cNvPr>
          <p:cNvSpPr/>
          <p:nvPr/>
        </p:nvSpPr>
        <p:spPr>
          <a:xfrm>
            <a:off x="405193" y="410620"/>
            <a:ext cx="11381613" cy="6284409"/>
          </a:xfrm>
          <a:custGeom>
            <a:avLst/>
            <a:gdLst>
              <a:gd name="connsiteX0" fmla="*/ 739424 w 12277406"/>
              <a:gd name="connsiteY0" fmla="*/ 6032746 h 7271836"/>
              <a:gd name="connsiteX1" fmla="*/ 782967 w 12277406"/>
              <a:gd name="connsiteY1" fmla="*/ 3478232 h 7271836"/>
              <a:gd name="connsiteX2" fmla="*/ 782967 w 12277406"/>
              <a:gd name="connsiteY2" fmla="*/ 836632 h 7271836"/>
              <a:gd name="connsiteX3" fmla="*/ 1552224 w 12277406"/>
              <a:gd name="connsiteY3" fmla="*/ 386689 h 7271836"/>
              <a:gd name="connsiteX4" fmla="*/ 11320338 w 12277406"/>
              <a:gd name="connsiteY4" fmla="*/ 357660 h 7271836"/>
              <a:gd name="connsiteX5" fmla="*/ 11813824 w 12277406"/>
              <a:gd name="connsiteY5" fmla="*/ 5074803 h 7271836"/>
              <a:gd name="connsiteX6" fmla="*/ 11305824 w 12277406"/>
              <a:gd name="connsiteY6" fmla="*/ 6889089 h 7271836"/>
              <a:gd name="connsiteX7" fmla="*/ 797481 w 12277406"/>
              <a:gd name="connsiteY7" fmla="*/ 7208403 h 7271836"/>
              <a:gd name="connsiteX8" fmla="*/ 739424 w 12277406"/>
              <a:gd name="connsiteY8" fmla="*/ 6032746 h 7271836"/>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88272 h 7327362"/>
              <a:gd name="connsiteX1" fmla="*/ 782967 w 12277406"/>
              <a:gd name="connsiteY1" fmla="*/ 3533758 h 7327362"/>
              <a:gd name="connsiteX2" fmla="*/ 899081 w 12277406"/>
              <a:gd name="connsiteY2" fmla="*/ 2198443 h 7327362"/>
              <a:gd name="connsiteX3" fmla="*/ 1552224 w 12277406"/>
              <a:gd name="connsiteY3" fmla="*/ 442215 h 7327362"/>
              <a:gd name="connsiteX4" fmla="*/ 11320338 w 12277406"/>
              <a:gd name="connsiteY4" fmla="*/ 413186 h 7327362"/>
              <a:gd name="connsiteX5" fmla="*/ 11813824 w 12277406"/>
              <a:gd name="connsiteY5" fmla="*/ 5130329 h 7327362"/>
              <a:gd name="connsiteX6" fmla="*/ 11305824 w 12277406"/>
              <a:gd name="connsiteY6" fmla="*/ 6944615 h 7327362"/>
              <a:gd name="connsiteX7" fmla="*/ 797481 w 12277406"/>
              <a:gd name="connsiteY7" fmla="*/ 7263929 h 7327362"/>
              <a:gd name="connsiteX8" fmla="*/ 739424 w 12277406"/>
              <a:gd name="connsiteY8" fmla="*/ 6088272 h 7327362"/>
              <a:gd name="connsiteX0" fmla="*/ 739424 w 12277406"/>
              <a:gd name="connsiteY0" fmla="*/ 6092350 h 7331440"/>
              <a:gd name="connsiteX1" fmla="*/ 782967 w 12277406"/>
              <a:gd name="connsiteY1" fmla="*/ 3537836 h 7331440"/>
              <a:gd name="connsiteX2" fmla="*/ 507195 w 12277406"/>
              <a:gd name="connsiteY2" fmla="*/ 2289607 h 7331440"/>
              <a:gd name="connsiteX3" fmla="*/ 1552224 w 12277406"/>
              <a:gd name="connsiteY3" fmla="*/ 446293 h 7331440"/>
              <a:gd name="connsiteX4" fmla="*/ 11320338 w 12277406"/>
              <a:gd name="connsiteY4" fmla="*/ 417264 h 7331440"/>
              <a:gd name="connsiteX5" fmla="*/ 11813824 w 12277406"/>
              <a:gd name="connsiteY5" fmla="*/ 5134407 h 7331440"/>
              <a:gd name="connsiteX6" fmla="*/ 11305824 w 12277406"/>
              <a:gd name="connsiteY6" fmla="*/ 6948693 h 7331440"/>
              <a:gd name="connsiteX7" fmla="*/ 797481 w 12277406"/>
              <a:gd name="connsiteY7" fmla="*/ 7268007 h 7331440"/>
              <a:gd name="connsiteX8" fmla="*/ 739424 w 12277406"/>
              <a:gd name="connsiteY8" fmla="*/ 6092350 h 7331440"/>
              <a:gd name="connsiteX0" fmla="*/ 729525 w 12267507"/>
              <a:gd name="connsiteY0" fmla="*/ 6092350 h 7331440"/>
              <a:gd name="connsiteX1" fmla="*/ 511811 w 12267507"/>
              <a:gd name="connsiteY1" fmla="*/ 3624922 h 7331440"/>
              <a:gd name="connsiteX2" fmla="*/ 497296 w 12267507"/>
              <a:gd name="connsiteY2" fmla="*/ 2289607 h 7331440"/>
              <a:gd name="connsiteX3" fmla="*/ 1542325 w 12267507"/>
              <a:gd name="connsiteY3" fmla="*/ 446293 h 7331440"/>
              <a:gd name="connsiteX4" fmla="*/ 11310439 w 12267507"/>
              <a:gd name="connsiteY4" fmla="*/ 417264 h 7331440"/>
              <a:gd name="connsiteX5" fmla="*/ 11803925 w 12267507"/>
              <a:gd name="connsiteY5" fmla="*/ 5134407 h 7331440"/>
              <a:gd name="connsiteX6" fmla="*/ 11295925 w 12267507"/>
              <a:gd name="connsiteY6" fmla="*/ 6948693 h 7331440"/>
              <a:gd name="connsiteX7" fmla="*/ 787582 w 12267507"/>
              <a:gd name="connsiteY7" fmla="*/ 7268007 h 7331440"/>
              <a:gd name="connsiteX8" fmla="*/ 729525 w 12267507"/>
              <a:gd name="connsiteY8" fmla="*/ 6092350 h 7331440"/>
              <a:gd name="connsiteX0" fmla="*/ 729525 w 12294456"/>
              <a:gd name="connsiteY0" fmla="*/ 5819470 h 7058560"/>
              <a:gd name="connsiteX1" fmla="*/ 511811 w 12294456"/>
              <a:gd name="connsiteY1" fmla="*/ 3352042 h 7058560"/>
              <a:gd name="connsiteX2" fmla="*/ 497296 w 12294456"/>
              <a:gd name="connsiteY2" fmla="*/ 2016727 h 7058560"/>
              <a:gd name="connsiteX3" fmla="*/ 1542325 w 12294456"/>
              <a:gd name="connsiteY3" fmla="*/ 173413 h 7058560"/>
              <a:gd name="connsiteX4" fmla="*/ 10773410 w 12294456"/>
              <a:gd name="connsiteY4" fmla="*/ 608841 h 7058560"/>
              <a:gd name="connsiteX5" fmla="*/ 11803925 w 12294456"/>
              <a:gd name="connsiteY5" fmla="*/ 4861527 h 7058560"/>
              <a:gd name="connsiteX6" fmla="*/ 11295925 w 12294456"/>
              <a:gd name="connsiteY6" fmla="*/ 6675813 h 7058560"/>
              <a:gd name="connsiteX7" fmla="*/ 787582 w 12294456"/>
              <a:gd name="connsiteY7" fmla="*/ 6995127 h 7058560"/>
              <a:gd name="connsiteX8" fmla="*/ 729525 w 12294456"/>
              <a:gd name="connsiteY8" fmla="*/ 5819470 h 7058560"/>
              <a:gd name="connsiteX0" fmla="*/ 729525 w 12203819"/>
              <a:gd name="connsiteY0" fmla="*/ 5817287 h 7056377"/>
              <a:gd name="connsiteX1" fmla="*/ 511811 w 12203819"/>
              <a:gd name="connsiteY1" fmla="*/ 3349859 h 7056377"/>
              <a:gd name="connsiteX2" fmla="*/ 497296 w 12203819"/>
              <a:gd name="connsiteY2" fmla="*/ 2014544 h 7056377"/>
              <a:gd name="connsiteX3" fmla="*/ 1542325 w 12203819"/>
              <a:gd name="connsiteY3" fmla="*/ 171230 h 7056377"/>
              <a:gd name="connsiteX4" fmla="*/ 10773410 w 12203819"/>
              <a:gd name="connsiteY4" fmla="*/ 606658 h 7056377"/>
              <a:gd name="connsiteX5" fmla="*/ 11542668 w 12203819"/>
              <a:gd name="connsiteY5" fmla="*/ 4815801 h 7056377"/>
              <a:gd name="connsiteX6" fmla="*/ 11295925 w 12203819"/>
              <a:gd name="connsiteY6" fmla="*/ 6673630 h 7056377"/>
              <a:gd name="connsiteX7" fmla="*/ 787582 w 12203819"/>
              <a:gd name="connsiteY7" fmla="*/ 6992944 h 7056377"/>
              <a:gd name="connsiteX8" fmla="*/ 729525 w 12203819"/>
              <a:gd name="connsiteY8" fmla="*/ 5817287 h 7056377"/>
              <a:gd name="connsiteX0" fmla="*/ 729525 w 12189295"/>
              <a:gd name="connsiteY0" fmla="*/ 5888655 h 7127745"/>
              <a:gd name="connsiteX1" fmla="*/ 511811 w 12189295"/>
              <a:gd name="connsiteY1" fmla="*/ 3421227 h 7127745"/>
              <a:gd name="connsiteX2" fmla="*/ 497296 w 12189295"/>
              <a:gd name="connsiteY2" fmla="*/ 2085912 h 7127745"/>
              <a:gd name="connsiteX3" fmla="*/ 1542325 w 12189295"/>
              <a:gd name="connsiteY3" fmla="*/ 242598 h 7127745"/>
              <a:gd name="connsiteX4" fmla="*/ 11107238 w 12189295"/>
              <a:gd name="connsiteY4" fmla="*/ 532883 h 7127745"/>
              <a:gd name="connsiteX5" fmla="*/ 11542668 w 12189295"/>
              <a:gd name="connsiteY5" fmla="*/ 4887169 h 7127745"/>
              <a:gd name="connsiteX6" fmla="*/ 11295925 w 12189295"/>
              <a:gd name="connsiteY6" fmla="*/ 6744998 h 7127745"/>
              <a:gd name="connsiteX7" fmla="*/ 787582 w 12189295"/>
              <a:gd name="connsiteY7" fmla="*/ 7064312 h 7127745"/>
              <a:gd name="connsiteX8" fmla="*/ 729525 w 12189295"/>
              <a:gd name="connsiteY8" fmla="*/ 5888655 h 7127745"/>
              <a:gd name="connsiteX0" fmla="*/ 729525 w 12189295"/>
              <a:gd name="connsiteY0" fmla="*/ 6059797 h 7298887"/>
              <a:gd name="connsiteX1" fmla="*/ 511811 w 12189295"/>
              <a:gd name="connsiteY1" fmla="*/ 3592369 h 7298887"/>
              <a:gd name="connsiteX2" fmla="*/ 497296 w 12189295"/>
              <a:gd name="connsiteY2" fmla="*/ 2257054 h 7298887"/>
              <a:gd name="connsiteX3" fmla="*/ 1542325 w 12189295"/>
              <a:gd name="connsiteY3" fmla="*/ 413740 h 7298887"/>
              <a:gd name="connsiteX4" fmla="*/ 11107238 w 12189295"/>
              <a:gd name="connsiteY4" fmla="*/ 704025 h 7298887"/>
              <a:gd name="connsiteX5" fmla="*/ 11542668 w 12189295"/>
              <a:gd name="connsiteY5" fmla="*/ 5058311 h 7298887"/>
              <a:gd name="connsiteX6" fmla="*/ 11295925 w 12189295"/>
              <a:gd name="connsiteY6" fmla="*/ 6916140 h 7298887"/>
              <a:gd name="connsiteX7" fmla="*/ 787582 w 12189295"/>
              <a:gd name="connsiteY7" fmla="*/ 7235454 h 7298887"/>
              <a:gd name="connsiteX8" fmla="*/ 729525 w 12189295"/>
              <a:gd name="connsiteY8" fmla="*/ 6059797 h 7298887"/>
              <a:gd name="connsiteX0" fmla="*/ 729525 w 12163597"/>
              <a:gd name="connsiteY0" fmla="*/ 6186346 h 7425436"/>
              <a:gd name="connsiteX1" fmla="*/ 511811 w 12163597"/>
              <a:gd name="connsiteY1" fmla="*/ 3718918 h 7425436"/>
              <a:gd name="connsiteX2" fmla="*/ 497296 w 12163597"/>
              <a:gd name="connsiteY2" fmla="*/ 2383603 h 7425436"/>
              <a:gd name="connsiteX3" fmla="*/ 1542325 w 12163597"/>
              <a:gd name="connsiteY3" fmla="*/ 540289 h 7425436"/>
              <a:gd name="connsiteX4" fmla="*/ 11716838 w 12163597"/>
              <a:gd name="connsiteY4" fmla="*/ 641888 h 7425436"/>
              <a:gd name="connsiteX5" fmla="*/ 11542668 w 12163597"/>
              <a:gd name="connsiteY5" fmla="*/ 5184860 h 7425436"/>
              <a:gd name="connsiteX6" fmla="*/ 11295925 w 12163597"/>
              <a:gd name="connsiteY6" fmla="*/ 7042689 h 7425436"/>
              <a:gd name="connsiteX7" fmla="*/ 787582 w 12163597"/>
              <a:gd name="connsiteY7" fmla="*/ 7362003 h 7425436"/>
              <a:gd name="connsiteX8" fmla="*/ 729525 w 12163597"/>
              <a:gd name="connsiteY8" fmla="*/ 6186346 h 7425436"/>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7884 h 8066974"/>
              <a:gd name="connsiteX1" fmla="*/ 511811 w 12421774"/>
              <a:gd name="connsiteY1" fmla="*/ 4360456 h 8066974"/>
              <a:gd name="connsiteX2" fmla="*/ 497296 w 12421774"/>
              <a:gd name="connsiteY2" fmla="*/ 3025141 h 8066974"/>
              <a:gd name="connsiteX3" fmla="*/ 1643925 w 12421774"/>
              <a:gd name="connsiteY3" fmla="*/ 78741 h 8066974"/>
              <a:gd name="connsiteX4" fmla="*/ 11716838 w 12421774"/>
              <a:gd name="connsiteY4" fmla="*/ 1283426 h 8066974"/>
              <a:gd name="connsiteX5" fmla="*/ 11542668 w 12421774"/>
              <a:gd name="connsiteY5" fmla="*/ 5826398 h 8066974"/>
              <a:gd name="connsiteX6" fmla="*/ 11295925 w 12421774"/>
              <a:gd name="connsiteY6" fmla="*/ 7684227 h 8066974"/>
              <a:gd name="connsiteX7" fmla="*/ 787582 w 12421774"/>
              <a:gd name="connsiteY7" fmla="*/ 8003541 h 8066974"/>
              <a:gd name="connsiteX8" fmla="*/ 729525 w 12421774"/>
              <a:gd name="connsiteY8" fmla="*/ 6827884 h 8066974"/>
              <a:gd name="connsiteX0" fmla="*/ 729525 w 12421774"/>
              <a:gd name="connsiteY0" fmla="*/ 6826138 h 8065228"/>
              <a:gd name="connsiteX1" fmla="*/ 511811 w 12421774"/>
              <a:gd name="connsiteY1" fmla="*/ 4358710 h 8065228"/>
              <a:gd name="connsiteX2" fmla="*/ 392521 w 12421774"/>
              <a:gd name="connsiteY2" fmla="*/ 2994820 h 8065228"/>
              <a:gd name="connsiteX3" fmla="*/ 1643925 w 12421774"/>
              <a:gd name="connsiteY3" fmla="*/ 76995 h 8065228"/>
              <a:gd name="connsiteX4" fmla="*/ 11716838 w 12421774"/>
              <a:gd name="connsiteY4" fmla="*/ 1281680 h 8065228"/>
              <a:gd name="connsiteX5" fmla="*/ 11542668 w 12421774"/>
              <a:gd name="connsiteY5" fmla="*/ 5824652 h 8065228"/>
              <a:gd name="connsiteX6" fmla="*/ 11295925 w 12421774"/>
              <a:gd name="connsiteY6" fmla="*/ 7682481 h 8065228"/>
              <a:gd name="connsiteX7" fmla="*/ 787582 w 12421774"/>
              <a:gd name="connsiteY7" fmla="*/ 8001795 h 8065228"/>
              <a:gd name="connsiteX8" fmla="*/ 729525 w 12421774"/>
              <a:gd name="connsiteY8" fmla="*/ 6826138 h 8065228"/>
              <a:gd name="connsiteX0" fmla="*/ 722069 w 12414318"/>
              <a:gd name="connsiteY0" fmla="*/ 6826138 h 8065228"/>
              <a:gd name="connsiteX1" fmla="*/ 304330 w 12414318"/>
              <a:gd name="connsiteY1" fmla="*/ 4387285 h 8065228"/>
              <a:gd name="connsiteX2" fmla="*/ 385065 w 12414318"/>
              <a:gd name="connsiteY2" fmla="*/ 2994820 h 8065228"/>
              <a:gd name="connsiteX3" fmla="*/ 1636469 w 12414318"/>
              <a:gd name="connsiteY3" fmla="*/ 76995 h 8065228"/>
              <a:gd name="connsiteX4" fmla="*/ 11709382 w 12414318"/>
              <a:gd name="connsiteY4" fmla="*/ 1281680 h 8065228"/>
              <a:gd name="connsiteX5" fmla="*/ 11535212 w 12414318"/>
              <a:gd name="connsiteY5" fmla="*/ 5824652 h 8065228"/>
              <a:gd name="connsiteX6" fmla="*/ 11288469 w 12414318"/>
              <a:gd name="connsiteY6" fmla="*/ 7682481 h 8065228"/>
              <a:gd name="connsiteX7" fmla="*/ 780126 w 12414318"/>
              <a:gd name="connsiteY7" fmla="*/ 8001795 h 8065228"/>
              <a:gd name="connsiteX8" fmla="*/ 722069 w 12414318"/>
              <a:gd name="connsiteY8" fmla="*/ 6826138 h 8065228"/>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2069 w 12414318"/>
              <a:gd name="connsiteY0" fmla="*/ 6823820 h 8062910"/>
              <a:gd name="connsiteX1" fmla="*/ 304330 w 12414318"/>
              <a:gd name="connsiteY1" fmla="*/ 4384967 h 8062910"/>
              <a:gd name="connsiteX2" fmla="*/ 289815 w 12414318"/>
              <a:gd name="connsiteY2" fmla="*/ 2954402 h 8062910"/>
              <a:gd name="connsiteX3" fmla="*/ 1636469 w 12414318"/>
              <a:gd name="connsiteY3" fmla="*/ 74677 h 8062910"/>
              <a:gd name="connsiteX4" fmla="*/ 11709382 w 12414318"/>
              <a:gd name="connsiteY4" fmla="*/ 1279362 h 8062910"/>
              <a:gd name="connsiteX5" fmla="*/ 11535212 w 12414318"/>
              <a:gd name="connsiteY5" fmla="*/ 5822334 h 8062910"/>
              <a:gd name="connsiteX6" fmla="*/ 11288469 w 12414318"/>
              <a:gd name="connsiteY6" fmla="*/ 7680163 h 8062910"/>
              <a:gd name="connsiteX7" fmla="*/ 780126 w 12414318"/>
              <a:gd name="connsiteY7" fmla="*/ 7999477 h 8062910"/>
              <a:gd name="connsiteX8" fmla="*/ 722069 w 12414318"/>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720661 w 12412910"/>
              <a:gd name="connsiteY0" fmla="*/ 6823820 h 8062910"/>
              <a:gd name="connsiteX1" fmla="*/ 264822 w 12412910"/>
              <a:gd name="connsiteY1" fmla="*/ 4575467 h 8062910"/>
              <a:gd name="connsiteX2" fmla="*/ 288407 w 12412910"/>
              <a:gd name="connsiteY2" fmla="*/ 2954402 h 8062910"/>
              <a:gd name="connsiteX3" fmla="*/ 1635061 w 12412910"/>
              <a:gd name="connsiteY3" fmla="*/ 74677 h 8062910"/>
              <a:gd name="connsiteX4" fmla="*/ 11707974 w 12412910"/>
              <a:gd name="connsiteY4" fmla="*/ 1279362 h 8062910"/>
              <a:gd name="connsiteX5" fmla="*/ 11533804 w 12412910"/>
              <a:gd name="connsiteY5" fmla="*/ 5822334 h 8062910"/>
              <a:gd name="connsiteX6" fmla="*/ 11287061 w 12412910"/>
              <a:gd name="connsiteY6" fmla="*/ 7680163 h 8062910"/>
              <a:gd name="connsiteX7" fmla="*/ 778718 w 12412910"/>
              <a:gd name="connsiteY7" fmla="*/ 7999477 h 8062910"/>
              <a:gd name="connsiteX8" fmla="*/ 720661 w 12412910"/>
              <a:gd name="connsiteY8" fmla="*/ 6823820 h 8062910"/>
              <a:gd name="connsiteX0" fmla="*/ 377839 w 12628888"/>
              <a:gd name="connsiteY0" fmla="*/ 6595220 h 8077500"/>
              <a:gd name="connsiteX1" fmla="*/ 480800 w 12628888"/>
              <a:gd name="connsiteY1" fmla="*/ 4575467 h 8077500"/>
              <a:gd name="connsiteX2" fmla="*/ 504385 w 12628888"/>
              <a:gd name="connsiteY2" fmla="*/ 2954402 h 8077500"/>
              <a:gd name="connsiteX3" fmla="*/ 1851039 w 12628888"/>
              <a:gd name="connsiteY3" fmla="*/ 74677 h 8077500"/>
              <a:gd name="connsiteX4" fmla="*/ 11923952 w 12628888"/>
              <a:gd name="connsiteY4" fmla="*/ 1279362 h 8077500"/>
              <a:gd name="connsiteX5" fmla="*/ 11749782 w 12628888"/>
              <a:gd name="connsiteY5" fmla="*/ 5822334 h 8077500"/>
              <a:gd name="connsiteX6" fmla="*/ 11503039 w 12628888"/>
              <a:gd name="connsiteY6" fmla="*/ 7680163 h 8077500"/>
              <a:gd name="connsiteX7" fmla="*/ 994696 w 12628888"/>
              <a:gd name="connsiteY7" fmla="*/ 7999477 h 8077500"/>
              <a:gd name="connsiteX8" fmla="*/ 377839 w 12628888"/>
              <a:gd name="connsiteY8" fmla="*/ 6595220 h 8077500"/>
              <a:gd name="connsiteX0" fmla="*/ 405392 w 12656441"/>
              <a:gd name="connsiteY0" fmla="*/ 6595220 h 8077500"/>
              <a:gd name="connsiteX1" fmla="*/ 508353 w 12656441"/>
              <a:gd name="connsiteY1" fmla="*/ 4575467 h 8077500"/>
              <a:gd name="connsiteX2" fmla="*/ 531938 w 12656441"/>
              <a:gd name="connsiteY2" fmla="*/ 2954402 h 8077500"/>
              <a:gd name="connsiteX3" fmla="*/ 1878592 w 12656441"/>
              <a:gd name="connsiteY3" fmla="*/ 74677 h 8077500"/>
              <a:gd name="connsiteX4" fmla="*/ 11951505 w 12656441"/>
              <a:gd name="connsiteY4" fmla="*/ 1279362 h 8077500"/>
              <a:gd name="connsiteX5" fmla="*/ 11777335 w 12656441"/>
              <a:gd name="connsiteY5" fmla="*/ 5822334 h 8077500"/>
              <a:gd name="connsiteX6" fmla="*/ 11530592 w 12656441"/>
              <a:gd name="connsiteY6" fmla="*/ 7680163 h 8077500"/>
              <a:gd name="connsiteX7" fmla="*/ 1022249 w 12656441"/>
              <a:gd name="connsiteY7" fmla="*/ 7999477 h 8077500"/>
              <a:gd name="connsiteX8" fmla="*/ 405392 w 12656441"/>
              <a:gd name="connsiteY8" fmla="*/ 6595220 h 8077500"/>
              <a:gd name="connsiteX0" fmla="*/ 94056 w 12345105"/>
              <a:gd name="connsiteY0" fmla="*/ 6595220 h 7892149"/>
              <a:gd name="connsiteX1" fmla="*/ 197017 w 12345105"/>
              <a:gd name="connsiteY1" fmla="*/ 4575467 h 7892149"/>
              <a:gd name="connsiteX2" fmla="*/ 220602 w 12345105"/>
              <a:gd name="connsiteY2" fmla="*/ 2954402 h 7892149"/>
              <a:gd name="connsiteX3" fmla="*/ 1567256 w 12345105"/>
              <a:gd name="connsiteY3" fmla="*/ 74677 h 7892149"/>
              <a:gd name="connsiteX4" fmla="*/ 11640169 w 12345105"/>
              <a:gd name="connsiteY4" fmla="*/ 1279362 h 7892149"/>
              <a:gd name="connsiteX5" fmla="*/ 11465999 w 12345105"/>
              <a:gd name="connsiteY5" fmla="*/ 5822334 h 7892149"/>
              <a:gd name="connsiteX6" fmla="*/ 11219256 w 12345105"/>
              <a:gd name="connsiteY6" fmla="*/ 7680163 h 7892149"/>
              <a:gd name="connsiteX7" fmla="*/ 1714213 w 12345105"/>
              <a:gd name="connsiteY7" fmla="*/ 7694677 h 7892149"/>
              <a:gd name="connsiteX8" fmla="*/ 94056 w 12345105"/>
              <a:gd name="connsiteY8" fmla="*/ 6595220 h 7892149"/>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74446"/>
              <a:gd name="connsiteY0" fmla="*/ 6595220 h 7831727"/>
              <a:gd name="connsiteX1" fmla="*/ 197017 w 12374446"/>
              <a:gd name="connsiteY1" fmla="*/ 4575467 h 7831727"/>
              <a:gd name="connsiteX2" fmla="*/ 220602 w 12374446"/>
              <a:gd name="connsiteY2" fmla="*/ 2954402 h 7831727"/>
              <a:gd name="connsiteX3" fmla="*/ 1567256 w 12374446"/>
              <a:gd name="connsiteY3" fmla="*/ 74677 h 7831727"/>
              <a:gd name="connsiteX4" fmla="*/ 11640169 w 12374446"/>
              <a:gd name="connsiteY4" fmla="*/ 1279362 h 7831727"/>
              <a:gd name="connsiteX5" fmla="*/ 11465999 w 12374446"/>
              <a:gd name="connsiteY5" fmla="*/ 5822334 h 7831727"/>
              <a:gd name="connsiteX6" fmla="*/ 10393756 w 12374446"/>
              <a:gd name="connsiteY6" fmla="*/ 7578563 h 7831727"/>
              <a:gd name="connsiteX7" fmla="*/ 1714213 w 12374446"/>
              <a:gd name="connsiteY7" fmla="*/ 7694677 h 7831727"/>
              <a:gd name="connsiteX8" fmla="*/ 94056 w 12374446"/>
              <a:gd name="connsiteY8" fmla="*/ 6595220 h 7831727"/>
              <a:gd name="connsiteX0" fmla="*/ 94056 w 12344667"/>
              <a:gd name="connsiteY0" fmla="*/ 6595220 h 7831727"/>
              <a:gd name="connsiteX1" fmla="*/ 197017 w 12344667"/>
              <a:gd name="connsiteY1" fmla="*/ 4575467 h 7831727"/>
              <a:gd name="connsiteX2" fmla="*/ 220602 w 12344667"/>
              <a:gd name="connsiteY2" fmla="*/ 2954402 h 7831727"/>
              <a:gd name="connsiteX3" fmla="*/ 1567256 w 12344667"/>
              <a:gd name="connsiteY3" fmla="*/ 74677 h 7831727"/>
              <a:gd name="connsiteX4" fmla="*/ 11640169 w 12344667"/>
              <a:gd name="connsiteY4" fmla="*/ 1279362 h 7831727"/>
              <a:gd name="connsiteX5" fmla="*/ 11465999 w 12344667"/>
              <a:gd name="connsiteY5" fmla="*/ 5822334 h 7831727"/>
              <a:gd name="connsiteX6" fmla="*/ 10393756 w 12344667"/>
              <a:gd name="connsiteY6" fmla="*/ 7578563 h 7831727"/>
              <a:gd name="connsiteX7" fmla="*/ 1714213 w 12344667"/>
              <a:gd name="connsiteY7" fmla="*/ 7694677 h 7831727"/>
              <a:gd name="connsiteX8" fmla="*/ 94056 w 12344667"/>
              <a:gd name="connsiteY8" fmla="*/ 6595220 h 7831727"/>
              <a:gd name="connsiteX0" fmla="*/ 94056 w 13094993"/>
              <a:gd name="connsiteY0" fmla="*/ 6596602 h 7833109"/>
              <a:gd name="connsiteX1" fmla="*/ 197017 w 13094993"/>
              <a:gd name="connsiteY1" fmla="*/ 4576849 h 7833109"/>
              <a:gd name="connsiteX2" fmla="*/ 220602 w 13094993"/>
              <a:gd name="connsiteY2" fmla="*/ 2955784 h 7833109"/>
              <a:gd name="connsiteX3" fmla="*/ 1567256 w 13094993"/>
              <a:gd name="connsiteY3" fmla="*/ 76059 h 7833109"/>
              <a:gd name="connsiteX4" fmla="*/ 11640169 w 13094993"/>
              <a:gd name="connsiteY4" fmla="*/ 1280744 h 7833109"/>
              <a:gd name="connsiteX5" fmla="*/ 12989999 w 13094993"/>
              <a:gd name="connsiteY5" fmla="*/ 5925316 h 7833109"/>
              <a:gd name="connsiteX6" fmla="*/ 10393756 w 13094993"/>
              <a:gd name="connsiteY6" fmla="*/ 7579945 h 7833109"/>
              <a:gd name="connsiteX7" fmla="*/ 1714213 w 13094993"/>
              <a:gd name="connsiteY7" fmla="*/ 7696059 h 7833109"/>
              <a:gd name="connsiteX8" fmla="*/ 94056 w 13094993"/>
              <a:gd name="connsiteY8" fmla="*/ 6596602 h 7833109"/>
              <a:gd name="connsiteX0" fmla="*/ 94056 w 13581500"/>
              <a:gd name="connsiteY0" fmla="*/ 6723052 h 7959559"/>
              <a:gd name="connsiteX1" fmla="*/ 197017 w 13581500"/>
              <a:gd name="connsiteY1" fmla="*/ 4703299 h 7959559"/>
              <a:gd name="connsiteX2" fmla="*/ 220602 w 13581500"/>
              <a:gd name="connsiteY2" fmla="*/ 3082234 h 7959559"/>
              <a:gd name="connsiteX3" fmla="*/ 1567256 w 13581500"/>
              <a:gd name="connsiteY3" fmla="*/ 202509 h 7959559"/>
              <a:gd name="connsiteX4" fmla="*/ 12465669 w 13581500"/>
              <a:gd name="connsiteY4" fmla="*/ 886494 h 7959559"/>
              <a:gd name="connsiteX5" fmla="*/ 12989999 w 13581500"/>
              <a:gd name="connsiteY5" fmla="*/ 6051766 h 7959559"/>
              <a:gd name="connsiteX6" fmla="*/ 10393756 w 13581500"/>
              <a:gd name="connsiteY6" fmla="*/ 7706395 h 7959559"/>
              <a:gd name="connsiteX7" fmla="*/ 1714213 w 13581500"/>
              <a:gd name="connsiteY7" fmla="*/ 7822509 h 7959559"/>
              <a:gd name="connsiteX8" fmla="*/ 94056 w 13581500"/>
              <a:gd name="connsiteY8" fmla="*/ 6723052 h 7959559"/>
              <a:gd name="connsiteX0" fmla="*/ 94056 w 13578033"/>
              <a:gd name="connsiteY0" fmla="*/ 6372151 h 7608658"/>
              <a:gd name="connsiteX1" fmla="*/ 197017 w 13578033"/>
              <a:gd name="connsiteY1" fmla="*/ 4352398 h 7608658"/>
              <a:gd name="connsiteX2" fmla="*/ 220602 w 13578033"/>
              <a:gd name="connsiteY2" fmla="*/ 2731333 h 7608658"/>
              <a:gd name="connsiteX3" fmla="*/ 1618056 w 13578033"/>
              <a:gd name="connsiteY3" fmla="*/ 410408 h 7608658"/>
              <a:gd name="connsiteX4" fmla="*/ 12465669 w 13578033"/>
              <a:gd name="connsiteY4" fmla="*/ 535593 h 7608658"/>
              <a:gd name="connsiteX5" fmla="*/ 12989999 w 13578033"/>
              <a:gd name="connsiteY5" fmla="*/ 5700865 h 7608658"/>
              <a:gd name="connsiteX6" fmla="*/ 10393756 w 13578033"/>
              <a:gd name="connsiteY6" fmla="*/ 7355494 h 7608658"/>
              <a:gd name="connsiteX7" fmla="*/ 1714213 w 13578033"/>
              <a:gd name="connsiteY7" fmla="*/ 7471608 h 7608658"/>
              <a:gd name="connsiteX8" fmla="*/ 94056 w 13578033"/>
              <a:gd name="connsiteY8" fmla="*/ 6372151 h 7608658"/>
              <a:gd name="connsiteX0" fmla="*/ 146154 w 13630131"/>
              <a:gd name="connsiteY0" fmla="*/ 6468355 h 7704862"/>
              <a:gd name="connsiteX1" fmla="*/ 249115 w 13630131"/>
              <a:gd name="connsiteY1" fmla="*/ 4448602 h 7704862"/>
              <a:gd name="connsiteX2" fmla="*/ 1670154 w 13630131"/>
              <a:gd name="connsiteY2" fmla="*/ 506612 h 7704862"/>
              <a:gd name="connsiteX3" fmla="*/ 12517767 w 13630131"/>
              <a:gd name="connsiteY3" fmla="*/ 631797 h 7704862"/>
              <a:gd name="connsiteX4" fmla="*/ 13042097 w 13630131"/>
              <a:gd name="connsiteY4" fmla="*/ 5797069 h 7704862"/>
              <a:gd name="connsiteX5" fmla="*/ 10445854 w 13630131"/>
              <a:gd name="connsiteY5" fmla="*/ 7451698 h 7704862"/>
              <a:gd name="connsiteX6" fmla="*/ 1766311 w 13630131"/>
              <a:gd name="connsiteY6" fmla="*/ 7567812 h 7704862"/>
              <a:gd name="connsiteX7" fmla="*/ 146154 w 13630131"/>
              <a:gd name="connsiteY7" fmla="*/ 6468355 h 7704862"/>
              <a:gd name="connsiteX0" fmla="*/ 81896 w 13565873"/>
              <a:gd name="connsiteY0" fmla="*/ 6468355 h 7704862"/>
              <a:gd name="connsiteX1" fmla="*/ 184857 w 13565873"/>
              <a:gd name="connsiteY1" fmla="*/ 4448602 h 7704862"/>
              <a:gd name="connsiteX2" fmla="*/ 1605896 w 13565873"/>
              <a:gd name="connsiteY2" fmla="*/ 506612 h 7704862"/>
              <a:gd name="connsiteX3" fmla="*/ 12453509 w 13565873"/>
              <a:gd name="connsiteY3" fmla="*/ 631797 h 7704862"/>
              <a:gd name="connsiteX4" fmla="*/ 12977839 w 13565873"/>
              <a:gd name="connsiteY4" fmla="*/ 5797069 h 7704862"/>
              <a:gd name="connsiteX5" fmla="*/ 10381596 w 13565873"/>
              <a:gd name="connsiteY5" fmla="*/ 7451698 h 7704862"/>
              <a:gd name="connsiteX6" fmla="*/ 1702053 w 13565873"/>
              <a:gd name="connsiteY6" fmla="*/ 7567812 h 7704862"/>
              <a:gd name="connsiteX7" fmla="*/ 81896 w 13565873"/>
              <a:gd name="connsiteY7" fmla="*/ 6468355 h 7704862"/>
              <a:gd name="connsiteX0" fmla="*/ 96329 w 13808906"/>
              <a:gd name="connsiteY0" fmla="*/ 7166855 h 7662182"/>
              <a:gd name="connsiteX1" fmla="*/ 427890 w 13808906"/>
              <a:gd name="connsiteY1" fmla="*/ 4448602 h 7662182"/>
              <a:gd name="connsiteX2" fmla="*/ 1848929 w 13808906"/>
              <a:gd name="connsiteY2" fmla="*/ 506612 h 7662182"/>
              <a:gd name="connsiteX3" fmla="*/ 12696542 w 13808906"/>
              <a:gd name="connsiteY3" fmla="*/ 631797 h 7662182"/>
              <a:gd name="connsiteX4" fmla="*/ 13220872 w 13808906"/>
              <a:gd name="connsiteY4" fmla="*/ 5797069 h 7662182"/>
              <a:gd name="connsiteX5" fmla="*/ 10624629 w 13808906"/>
              <a:gd name="connsiteY5" fmla="*/ 7451698 h 7662182"/>
              <a:gd name="connsiteX6" fmla="*/ 1945086 w 13808906"/>
              <a:gd name="connsiteY6" fmla="*/ 7567812 h 7662182"/>
              <a:gd name="connsiteX7" fmla="*/ 96329 w 13808906"/>
              <a:gd name="connsiteY7" fmla="*/ 7166855 h 7662182"/>
              <a:gd name="connsiteX0" fmla="*/ 253751 w 13966328"/>
              <a:gd name="connsiteY0" fmla="*/ 7149504 h 7644831"/>
              <a:gd name="connsiteX1" fmla="*/ 204312 w 13966328"/>
              <a:gd name="connsiteY1" fmla="*/ 4151851 h 7644831"/>
              <a:gd name="connsiteX2" fmla="*/ 2006351 w 13966328"/>
              <a:gd name="connsiteY2" fmla="*/ 489261 h 7644831"/>
              <a:gd name="connsiteX3" fmla="*/ 12853964 w 13966328"/>
              <a:gd name="connsiteY3" fmla="*/ 614446 h 7644831"/>
              <a:gd name="connsiteX4" fmla="*/ 13378294 w 13966328"/>
              <a:gd name="connsiteY4" fmla="*/ 5779718 h 7644831"/>
              <a:gd name="connsiteX5" fmla="*/ 10782051 w 13966328"/>
              <a:gd name="connsiteY5" fmla="*/ 7434347 h 7644831"/>
              <a:gd name="connsiteX6" fmla="*/ 2102508 w 13966328"/>
              <a:gd name="connsiteY6" fmla="*/ 7550461 h 7644831"/>
              <a:gd name="connsiteX7" fmla="*/ 253751 w 13966328"/>
              <a:gd name="connsiteY7" fmla="*/ 7149504 h 7644831"/>
              <a:gd name="connsiteX0" fmla="*/ 158040 w 13870617"/>
              <a:gd name="connsiteY0" fmla="*/ 7149504 h 7644831"/>
              <a:gd name="connsiteX1" fmla="*/ 108601 w 13870617"/>
              <a:gd name="connsiteY1" fmla="*/ 4151851 h 7644831"/>
              <a:gd name="connsiteX2" fmla="*/ 1910640 w 13870617"/>
              <a:gd name="connsiteY2" fmla="*/ 489261 h 7644831"/>
              <a:gd name="connsiteX3" fmla="*/ 12758253 w 13870617"/>
              <a:gd name="connsiteY3" fmla="*/ 614446 h 7644831"/>
              <a:gd name="connsiteX4" fmla="*/ 13282583 w 13870617"/>
              <a:gd name="connsiteY4" fmla="*/ 5779718 h 7644831"/>
              <a:gd name="connsiteX5" fmla="*/ 10686340 w 13870617"/>
              <a:gd name="connsiteY5" fmla="*/ 7434347 h 7644831"/>
              <a:gd name="connsiteX6" fmla="*/ 2006797 w 13870617"/>
              <a:gd name="connsiteY6" fmla="*/ 7550461 h 7644831"/>
              <a:gd name="connsiteX7" fmla="*/ 158040 w 13870617"/>
              <a:gd name="connsiteY7" fmla="*/ 7149504 h 7644831"/>
              <a:gd name="connsiteX0" fmla="*/ 329595 w 14102363"/>
              <a:gd name="connsiteY0" fmla="*/ 7346045 h 7841372"/>
              <a:gd name="connsiteX1" fmla="*/ 280156 w 14102363"/>
              <a:gd name="connsiteY1" fmla="*/ 4348392 h 7841372"/>
              <a:gd name="connsiteX2" fmla="*/ 1205895 w 14102363"/>
              <a:gd name="connsiteY2" fmla="*/ 368302 h 7841372"/>
              <a:gd name="connsiteX3" fmla="*/ 12929808 w 14102363"/>
              <a:gd name="connsiteY3" fmla="*/ 810987 h 7841372"/>
              <a:gd name="connsiteX4" fmla="*/ 13454138 w 14102363"/>
              <a:gd name="connsiteY4" fmla="*/ 5976259 h 7841372"/>
              <a:gd name="connsiteX5" fmla="*/ 10857895 w 14102363"/>
              <a:gd name="connsiteY5" fmla="*/ 7630888 h 7841372"/>
              <a:gd name="connsiteX6" fmla="*/ 2178352 w 14102363"/>
              <a:gd name="connsiteY6" fmla="*/ 7747002 h 7841372"/>
              <a:gd name="connsiteX7" fmla="*/ 329595 w 14102363"/>
              <a:gd name="connsiteY7" fmla="*/ 7346045 h 7841372"/>
              <a:gd name="connsiteX0" fmla="*/ 597304 w 14370072"/>
              <a:gd name="connsiteY0" fmla="*/ 7347857 h 7843184"/>
              <a:gd name="connsiteX1" fmla="*/ 77965 w 14370072"/>
              <a:gd name="connsiteY1" fmla="*/ 4375604 h 7843184"/>
              <a:gd name="connsiteX2" fmla="*/ 1473604 w 14370072"/>
              <a:gd name="connsiteY2" fmla="*/ 370114 h 7843184"/>
              <a:gd name="connsiteX3" fmla="*/ 13197517 w 14370072"/>
              <a:gd name="connsiteY3" fmla="*/ 812799 h 7843184"/>
              <a:gd name="connsiteX4" fmla="*/ 13721847 w 14370072"/>
              <a:gd name="connsiteY4" fmla="*/ 5978071 h 7843184"/>
              <a:gd name="connsiteX5" fmla="*/ 11125604 w 14370072"/>
              <a:gd name="connsiteY5" fmla="*/ 7632700 h 7843184"/>
              <a:gd name="connsiteX6" fmla="*/ 2446061 w 14370072"/>
              <a:gd name="connsiteY6" fmla="*/ 7748814 h 7843184"/>
              <a:gd name="connsiteX7" fmla="*/ 597304 w 14370072"/>
              <a:gd name="connsiteY7" fmla="*/ 7347857 h 7843184"/>
              <a:gd name="connsiteX0" fmla="*/ 672193 w 14444961"/>
              <a:gd name="connsiteY0" fmla="*/ 7347857 h 7843184"/>
              <a:gd name="connsiteX1" fmla="*/ 152854 w 14444961"/>
              <a:gd name="connsiteY1" fmla="*/ 4375604 h 7843184"/>
              <a:gd name="connsiteX2" fmla="*/ 1548493 w 14444961"/>
              <a:gd name="connsiteY2" fmla="*/ 370114 h 7843184"/>
              <a:gd name="connsiteX3" fmla="*/ 13272406 w 14444961"/>
              <a:gd name="connsiteY3" fmla="*/ 812799 h 7843184"/>
              <a:gd name="connsiteX4" fmla="*/ 13796736 w 14444961"/>
              <a:gd name="connsiteY4" fmla="*/ 5978071 h 7843184"/>
              <a:gd name="connsiteX5" fmla="*/ 11200493 w 14444961"/>
              <a:gd name="connsiteY5" fmla="*/ 7632700 h 7843184"/>
              <a:gd name="connsiteX6" fmla="*/ 2520950 w 14444961"/>
              <a:gd name="connsiteY6" fmla="*/ 7748814 h 7843184"/>
              <a:gd name="connsiteX7" fmla="*/ 672193 w 14444961"/>
              <a:gd name="connsiteY7" fmla="*/ 7347857 h 7843184"/>
              <a:gd name="connsiteX0" fmla="*/ 672193 w 13915509"/>
              <a:gd name="connsiteY0" fmla="*/ 7451285 h 7946612"/>
              <a:gd name="connsiteX1" fmla="*/ 152854 w 13915509"/>
              <a:gd name="connsiteY1" fmla="*/ 4479032 h 7946612"/>
              <a:gd name="connsiteX2" fmla="*/ 1548493 w 13915509"/>
              <a:gd name="connsiteY2" fmla="*/ 473542 h 7946612"/>
              <a:gd name="connsiteX3" fmla="*/ 13272406 w 13915509"/>
              <a:gd name="connsiteY3" fmla="*/ 916227 h 7946612"/>
              <a:gd name="connsiteX4" fmla="*/ 13796736 w 13915509"/>
              <a:gd name="connsiteY4" fmla="*/ 6081499 h 7946612"/>
              <a:gd name="connsiteX5" fmla="*/ 11200493 w 13915509"/>
              <a:gd name="connsiteY5" fmla="*/ 7736128 h 7946612"/>
              <a:gd name="connsiteX6" fmla="*/ 2520950 w 13915509"/>
              <a:gd name="connsiteY6" fmla="*/ 7852242 h 7946612"/>
              <a:gd name="connsiteX7" fmla="*/ 672193 w 13915509"/>
              <a:gd name="connsiteY7" fmla="*/ 7451285 h 7946612"/>
              <a:gd name="connsiteX0" fmla="*/ 672193 w 14420992"/>
              <a:gd name="connsiteY0" fmla="*/ 7364539 h 7859866"/>
              <a:gd name="connsiteX1" fmla="*/ 152854 w 14420992"/>
              <a:gd name="connsiteY1" fmla="*/ 4392286 h 7859866"/>
              <a:gd name="connsiteX2" fmla="*/ 1548493 w 14420992"/>
              <a:gd name="connsiteY2" fmla="*/ 386796 h 7859866"/>
              <a:gd name="connsiteX3" fmla="*/ 13272406 w 14420992"/>
              <a:gd name="connsiteY3" fmla="*/ 829481 h 7859866"/>
              <a:gd name="connsiteX4" fmla="*/ 13745936 w 14420992"/>
              <a:gd name="connsiteY4" fmla="*/ 6324953 h 7859866"/>
              <a:gd name="connsiteX5" fmla="*/ 11200493 w 14420992"/>
              <a:gd name="connsiteY5" fmla="*/ 7649382 h 7859866"/>
              <a:gd name="connsiteX6" fmla="*/ 2520950 w 14420992"/>
              <a:gd name="connsiteY6" fmla="*/ 7765496 h 7859866"/>
              <a:gd name="connsiteX7" fmla="*/ 672193 w 14420992"/>
              <a:gd name="connsiteY7" fmla="*/ 7364539 h 7859866"/>
              <a:gd name="connsiteX0" fmla="*/ 672193 w 14272750"/>
              <a:gd name="connsiteY0" fmla="*/ 7364539 h 7859866"/>
              <a:gd name="connsiteX1" fmla="*/ 152854 w 14272750"/>
              <a:gd name="connsiteY1" fmla="*/ 4392286 h 7859866"/>
              <a:gd name="connsiteX2" fmla="*/ 1548493 w 14272750"/>
              <a:gd name="connsiteY2" fmla="*/ 386796 h 7859866"/>
              <a:gd name="connsiteX3" fmla="*/ 13272406 w 14272750"/>
              <a:gd name="connsiteY3" fmla="*/ 829481 h 7859866"/>
              <a:gd name="connsiteX4" fmla="*/ 13745936 w 14272750"/>
              <a:gd name="connsiteY4" fmla="*/ 6324953 h 7859866"/>
              <a:gd name="connsiteX5" fmla="*/ 11200493 w 14272750"/>
              <a:gd name="connsiteY5" fmla="*/ 7649382 h 7859866"/>
              <a:gd name="connsiteX6" fmla="*/ 2520950 w 14272750"/>
              <a:gd name="connsiteY6" fmla="*/ 7765496 h 7859866"/>
              <a:gd name="connsiteX7" fmla="*/ 672193 w 14272750"/>
              <a:gd name="connsiteY7" fmla="*/ 7364539 h 7859866"/>
              <a:gd name="connsiteX0" fmla="*/ 672193 w 14377692"/>
              <a:gd name="connsiteY0" fmla="*/ 7364539 h 7859866"/>
              <a:gd name="connsiteX1" fmla="*/ 152854 w 14377692"/>
              <a:gd name="connsiteY1" fmla="*/ 4392286 h 7859866"/>
              <a:gd name="connsiteX2" fmla="*/ 1548493 w 14377692"/>
              <a:gd name="connsiteY2" fmla="*/ 386796 h 7859866"/>
              <a:gd name="connsiteX3" fmla="*/ 13272406 w 14377692"/>
              <a:gd name="connsiteY3" fmla="*/ 829481 h 7859866"/>
              <a:gd name="connsiteX4" fmla="*/ 13745936 w 14377692"/>
              <a:gd name="connsiteY4" fmla="*/ 6324953 h 7859866"/>
              <a:gd name="connsiteX5" fmla="*/ 11200493 w 14377692"/>
              <a:gd name="connsiteY5" fmla="*/ 7649382 h 7859866"/>
              <a:gd name="connsiteX6" fmla="*/ 2520950 w 14377692"/>
              <a:gd name="connsiteY6" fmla="*/ 7765496 h 7859866"/>
              <a:gd name="connsiteX7" fmla="*/ 672193 w 14377692"/>
              <a:gd name="connsiteY7" fmla="*/ 7364539 h 7859866"/>
              <a:gd name="connsiteX0" fmla="*/ 672193 w 14504631"/>
              <a:gd name="connsiteY0" fmla="*/ 7400958 h 7896285"/>
              <a:gd name="connsiteX1" fmla="*/ 152854 w 14504631"/>
              <a:gd name="connsiteY1" fmla="*/ 4428705 h 7896285"/>
              <a:gd name="connsiteX2" fmla="*/ 1548493 w 14504631"/>
              <a:gd name="connsiteY2" fmla="*/ 423215 h 7896285"/>
              <a:gd name="connsiteX3" fmla="*/ 13272406 w 14504631"/>
              <a:gd name="connsiteY3" fmla="*/ 865900 h 7896285"/>
              <a:gd name="connsiteX4" fmla="*/ 14012636 w 14504631"/>
              <a:gd name="connsiteY4" fmla="*/ 7047172 h 7896285"/>
              <a:gd name="connsiteX5" fmla="*/ 11200493 w 14504631"/>
              <a:gd name="connsiteY5" fmla="*/ 7685801 h 7896285"/>
              <a:gd name="connsiteX6" fmla="*/ 2520950 w 14504631"/>
              <a:gd name="connsiteY6" fmla="*/ 7801915 h 7896285"/>
              <a:gd name="connsiteX7" fmla="*/ 672193 w 14504631"/>
              <a:gd name="connsiteY7" fmla="*/ 7400958 h 7896285"/>
              <a:gd name="connsiteX0" fmla="*/ 519965 w 14350162"/>
              <a:gd name="connsiteY0" fmla="*/ 7293654 h 7788981"/>
              <a:gd name="connsiteX1" fmla="*/ 626 w 14350162"/>
              <a:gd name="connsiteY1" fmla="*/ 4321401 h 7788981"/>
              <a:gd name="connsiteX2" fmla="*/ 1396265 w 14350162"/>
              <a:gd name="connsiteY2" fmla="*/ 315911 h 7788981"/>
              <a:gd name="connsiteX3" fmla="*/ 1429691 w 14350162"/>
              <a:gd name="connsiteY3" fmla="*/ 310023 h 7788981"/>
              <a:gd name="connsiteX4" fmla="*/ 13120178 w 14350162"/>
              <a:gd name="connsiteY4" fmla="*/ 758596 h 7788981"/>
              <a:gd name="connsiteX5" fmla="*/ 13860408 w 14350162"/>
              <a:gd name="connsiteY5" fmla="*/ 6939868 h 7788981"/>
              <a:gd name="connsiteX6" fmla="*/ 11048265 w 14350162"/>
              <a:gd name="connsiteY6" fmla="*/ 7578497 h 7788981"/>
              <a:gd name="connsiteX7" fmla="*/ 2368722 w 14350162"/>
              <a:gd name="connsiteY7" fmla="*/ 7694611 h 7788981"/>
              <a:gd name="connsiteX8" fmla="*/ 519965 w 14350162"/>
              <a:gd name="connsiteY8" fmla="*/ 7293654 h 7788981"/>
              <a:gd name="connsiteX0" fmla="*/ 520287 w 14188000"/>
              <a:gd name="connsiteY0" fmla="*/ 7628137 h 8123464"/>
              <a:gd name="connsiteX1" fmla="*/ 948 w 14188000"/>
              <a:gd name="connsiteY1" fmla="*/ 4655884 h 8123464"/>
              <a:gd name="connsiteX2" fmla="*/ 1396587 w 14188000"/>
              <a:gd name="connsiteY2" fmla="*/ 650394 h 8123464"/>
              <a:gd name="connsiteX3" fmla="*/ 3937102 w 14188000"/>
              <a:gd name="connsiteY3" fmla="*/ 47580 h 8123464"/>
              <a:gd name="connsiteX4" fmla="*/ 13120500 w 14188000"/>
              <a:gd name="connsiteY4" fmla="*/ 1093079 h 8123464"/>
              <a:gd name="connsiteX5" fmla="*/ 13860730 w 14188000"/>
              <a:gd name="connsiteY5" fmla="*/ 7274351 h 8123464"/>
              <a:gd name="connsiteX6" fmla="*/ 11048587 w 14188000"/>
              <a:gd name="connsiteY6" fmla="*/ 7912980 h 8123464"/>
              <a:gd name="connsiteX7" fmla="*/ 2369044 w 14188000"/>
              <a:gd name="connsiteY7" fmla="*/ 8029094 h 8123464"/>
              <a:gd name="connsiteX8" fmla="*/ 520287 w 14188000"/>
              <a:gd name="connsiteY8" fmla="*/ 7628137 h 8123464"/>
              <a:gd name="connsiteX0" fmla="*/ 696931 w 14364645"/>
              <a:gd name="connsiteY0" fmla="*/ 7651222 h 8146549"/>
              <a:gd name="connsiteX1" fmla="*/ 177592 w 14364645"/>
              <a:gd name="connsiteY1" fmla="*/ 4678969 h 8146549"/>
              <a:gd name="connsiteX2" fmla="*/ 367441 w 14364645"/>
              <a:gd name="connsiteY2" fmla="*/ 589908 h 8146549"/>
              <a:gd name="connsiteX3" fmla="*/ 4113746 w 14364645"/>
              <a:gd name="connsiteY3" fmla="*/ 70665 h 8146549"/>
              <a:gd name="connsiteX4" fmla="*/ 13297144 w 14364645"/>
              <a:gd name="connsiteY4" fmla="*/ 1116164 h 8146549"/>
              <a:gd name="connsiteX5" fmla="*/ 14037374 w 14364645"/>
              <a:gd name="connsiteY5" fmla="*/ 7297436 h 8146549"/>
              <a:gd name="connsiteX6" fmla="*/ 11225231 w 14364645"/>
              <a:gd name="connsiteY6" fmla="*/ 7936065 h 8146549"/>
              <a:gd name="connsiteX7" fmla="*/ 2545688 w 14364645"/>
              <a:gd name="connsiteY7" fmla="*/ 8052179 h 8146549"/>
              <a:gd name="connsiteX8" fmla="*/ 696931 w 14364645"/>
              <a:gd name="connsiteY8" fmla="*/ 7651222 h 8146549"/>
              <a:gd name="connsiteX0" fmla="*/ 786676 w 14378724"/>
              <a:gd name="connsiteY0" fmla="*/ 7705140 h 8200467"/>
              <a:gd name="connsiteX1" fmla="*/ 267337 w 14378724"/>
              <a:gd name="connsiteY1" fmla="*/ 4732887 h 8200467"/>
              <a:gd name="connsiteX2" fmla="*/ 457186 w 14378724"/>
              <a:gd name="connsiteY2" fmla="*/ 643826 h 8200467"/>
              <a:gd name="connsiteX3" fmla="*/ 5468975 w 14378724"/>
              <a:gd name="connsiteY3" fmla="*/ 52951 h 8200467"/>
              <a:gd name="connsiteX4" fmla="*/ 13386889 w 14378724"/>
              <a:gd name="connsiteY4" fmla="*/ 1170082 h 8200467"/>
              <a:gd name="connsiteX5" fmla="*/ 14127119 w 14378724"/>
              <a:gd name="connsiteY5" fmla="*/ 7351354 h 8200467"/>
              <a:gd name="connsiteX6" fmla="*/ 11314976 w 14378724"/>
              <a:gd name="connsiteY6" fmla="*/ 7989983 h 8200467"/>
              <a:gd name="connsiteX7" fmla="*/ 2635433 w 14378724"/>
              <a:gd name="connsiteY7" fmla="*/ 8106097 h 8200467"/>
              <a:gd name="connsiteX8" fmla="*/ 786676 w 14378724"/>
              <a:gd name="connsiteY8" fmla="*/ 7705140 h 8200467"/>
              <a:gd name="connsiteX0" fmla="*/ 786676 w 14201192"/>
              <a:gd name="connsiteY0" fmla="*/ 7705140 h 8200467"/>
              <a:gd name="connsiteX1" fmla="*/ 267337 w 14201192"/>
              <a:gd name="connsiteY1" fmla="*/ 4732887 h 8200467"/>
              <a:gd name="connsiteX2" fmla="*/ 457186 w 14201192"/>
              <a:gd name="connsiteY2" fmla="*/ 643826 h 8200467"/>
              <a:gd name="connsiteX3" fmla="*/ 5468975 w 14201192"/>
              <a:gd name="connsiteY3" fmla="*/ 52951 h 8200467"/>
              <a:gd name="connsiteX4" fmla="*/ 13386889 w 14201192"/>
              <a:gd name="connsiteY4" fmla="*/ 1170082 h 8200467"/>
              <a:gd name="connsiteX5" fmla="*/ 13384208 w 14201192"/>
              <a:gd name="connsiteY5" fmla="*/ 1175171 h 8200467"/>
              <a:gd name="connsiteX6" fmla="*/ 14127119 w 14201192"/>
              <a:gd name="connsiteY6" fmla="*/ 7351354 h 8200467"/>
              <a:gd name="connsiteX7" fmla="*/ 11314976 w 14201192"/>
              <a:gd name="connsiteY7" fmla="*/ 7989983 h 8200467"/>
              <a:gd name="connsiteX8" fmla="*/ 2635433 w 14201192"/>
              <a:gd name="connsiteY8" fmla="*/ 8106097 h 8200467"/>
              <a:gd name="connsiteX9" fmla="*/ 786676 w 14201192"/>
              <a:gd name="connsiteY9" fmla="*/ 7705140 h 8200467"/>
              <a:gd name="connsiteX0" fmla="*/ 786676 w 15687342"/>
              <a:gd name="connsiteY0" fmla="*/ 7705140 h 8200467"/>
              <a:gd name="connsiteX1" fmla="*/ 267337 w 15687342"/>
              <a:gd name="connsiteY1" fmla="*/ 4732887 h 8200467"/>
              <a:gd name="connsiteX2" fmla="*/ 457186 w 15687342"/>
              <a:gd name="connsiteY2" fmla="*/ 643826 h 8200467"/>
              <a:gd name="connsiteX3" fmla="*/ 5468975 w 15687342"/>
              <a:gd name="connsiteY3" fmla="*/ 52951 h 8200467"/>
              <a:gd name="connsiteX4" fmla="*/ 13386889 w 15687342"/>
              <a:gd name="connsiteY4" fmla="*/ 1170082 h 8200467"/>
              <a:gd name="connsiteX5" fmla="*/ 15676404 w 15687342"/>
              <a:gd name="connsiteY5" fmla="*/ 2560039 h 8200467"/>
              <a:gd name="connsiteX6" fmla="*/ 14127119 w 15687342"/>
              <a:gd name="connsiteY6" fmla="*/ 7351354 h 8200467"/>
              <a:gd name="connsiteX7" fmla="*/ 11314976 w 15687342"/>
              <a:gd name="connsiteY7" fmla="*/ 7989983 h 8200467"/>
              <a:gd name="connsiteX8" fmla="*/ 2635433 w 15687342"/>
              <a:gd name="connsiteY8" fmla="*/ 8106097 h 8200467"/>
              <a:gd name="connsiteX9" fmla="*/ 786676 w 15687342"/>
              <a:gd name="connsiteY9" fmla="*/ 7705140 h 8200467"/>
              <a:gd name="connsiteX0" fmla="*/ 786676 w 15687342"/>
              <a:gd name="connsiteY0" fmla="*/ 7714185 h 8209512"/>
              <a:gd name="connsiteX1" fmla="*/ 267337 w 15687342"/>
              <a:gd name="connsiteY1" fmla="*/ 4741932 h 8209512"/>
              <a:gd name="connsiteX2" fmla="*/ 457186 w 15687342"/>
              <a:gd name="connsiteY2" fmla="*/ 652871 h 8209512"/>
              <a:gd name="connsiteX3" fmla="*/ 5468975 w 15687342"/>
              <a:gd name="connsiteY3" fmla="*/ 61996 h 8209512"/>
              <a:gd name="connsiteX4" fmla="*/ 11572234 w 15687342"/>
              <a:gd name="connsiteY4" fmla="*/ 212108 h 8209512"/>
              <a:gd name="connsiteX5" fmla="*/ 15676404 w 15687342"/>
              <a:gd name="connsiteY5" fmla="*/ 2569084 h 8209512"/>
              <a:gd name="connsiteX6" fmla="*/ 14127119 w 15687342"/>
              <a:gd name="connsiteY6" fmla="*/ 7360399 h 8209512"/>
              <a:gd name="connsiteX7" fmla="*/ 11314976 w 15687342"/>
              <a:gd name="connsiteY7" fmla="*/ 7999028 h 8209512"/>
              <a:gd name="connsiteX8" fmla="*/ 2635433 w 15687342"/>
              <a:gd name="connsiteY8" fmla="*/ 8115142 h 8209512"/>
              <a:gd name="connsiteX9" fmla="*/ 786676 w 15687342"/>
              <a:gd name="connsiteY9" fmla="*/ 7714185 h 8209512"/>
              <a:gd name="connsiteX0" fmla="*/ 786676 w 14497986"/>
              <a:gd name="connsiteY0" fmla="*/ 7705142 h 8200469"/>
              <a:gd name="connsiteX1" fmla="*/ 267337 w 14497986"/>
              <a:gd name="connsiteY1" fmla="*/ 4732889 h 8200469"/>
              <a:gd name="connsiteX2" fmla="*/ 457186 w 14497986"/>
              <a:gd name="connsiteY2" fmla="*/ 643828 h 8200469"/>
              <a:gd name="connsiteX3" fmla="*/ 5468975 w 14497986"/>
              <a:gd name="connsiteY3" fmla="*/ 52953 h 8200469"/>
              <a:gd name="connsiteX4" fmla="*/ 11572234 w 14497986"/>
              <a:gd name="connsiteY4" fmla="*/ 203065 h 8200469"/>
              <a:gd name="connsiteX5" fmla="*/ 14387044 w 14497986"/>
              <a:gd name="connsiteY5" fmla="*/ 1831792 h 8200469"/>
              <a:gd name="connsiteX6" fmla="*/ 14127119 w 14497986"/>
              <a:gd name="connsiteY6" fmla="*/ 7351356 h 8200469"/>
              <a:gd name="connsiteX7" fmla="*/ 11314976 w 14497986"/>
              <a:gd name="connsiteY7" fmla="*/ 7989985 h 8200469"/>
              <a:gd name="connsiteX8" fmla="*/ 2635433 w 14497986"/>
              <a:gd name="connsiteY8" fmla="*/ 8106099 h 8200469"/>
              <a:gd name="connsiteX9" fmla="*/ 786676 w 14497986"/>
              <a:gd name="connsiteY9" fmla="*/ 7705142 h 8200469"/>
              <a:gd name="connsiteX0" fmla="*/ 786676 w 14497987"/>
              <a:gd name="connsiteY0" fmla="*/ 7831646 h 8326973"/>
              <a:gd name="connsiteX1" fmla="*/ 267337 w 14497987"/>
              <a:gd name="connsiteY1" fmla="*/ 4859393 h 8326973"/>
              <a:gd name="connsiteX2" fmla="*/ 457186 w 14497987"/>
              <a:gd name="connsiteY2" fmla="*/ 770332 h 8326973"/>
              <a:gd name="connsiteX3" fmla="*/ 5468975 w 14497987"/>
              <a:gd name="connsiteY3" fmla="*/ 179457 h 8326973"/>
              <a:gd name="connsiteX4" fmla="*/ 13100364 w 14497987"/>
              <a:gd name="connsiteY4" fmla="*/ 102736 h 8326973"/>
              <a:gd name="connsiteX5" fmla="*/ 14387044 w 14497987"/>
              <a:gd name="connsiteY5" fmla="*/ 1958296 h 8326973"/>
              <a:gd name="connsiteX6" fmla="*/ 14127119 w 14497987"/>
              <a:gd name="connsiteY6" fmla="*/ 7477860 h 8326973"/>
              <a:gd name="connsiteX7" fmla="*/ 11314976 w 14497987"/>
              <a:gd name="connsiteY7" fmla="*/ 8116489 h 8326973"/>
              <a:gd name="connsiteX8" fmla="*/ 2635433 w 14497987"/>
              <a:gd name="connsiteY8" fmla="*/ 8232603 h 8326973"/>
              <a:gd name="connsiteX9" fmla="*/ 786676 w 14497987"/>
              <a:gd name="connsiteY9" fmla="*/ 7831646 h 8326973"/>
              <a:gd name="connsiteX0" fmla="*/ 792677 w 14503988"/>
              <a:gd name="connsiteY0" fmla="*/ 8002327 h 8497654"/>
              <a:gd name="connsiteX1" fmla="*/ 273338 w 14503988"/>
              <a:gd name="connsiteY1" fmla="*/ 5030074 h 8497654"/>
              <a:gd name="connsiteX2" fmla="*/ 463187 w 14503988"/>
              <a:gd name="connsiteY2" fmla="*/ 941013 h 8497654"/>
              <a:gd name="connsiteX3" fmla="*/ 5558546 w 14503988"/>
              <a:gd name="connsiteY3" fmla="*/ 15860 h 8497654"/>
              <a:gd name="connsiteX4" fmla="*/ 13106365 w 14503988"/>
              <a:gd name="connsiteY4" fmla="*/ 273417 h 8497654"/>
              <a:gd name="connsiteX5" fmla="*/ 14393045 w 14503988"/>
              <a:gd name="connsiteY5" fmla="*/ 2128977 h 8497654"/>
              <a:gd name="connsiteX6" fmla="*/ 14133120 w 14503988"/>
              <a:gd name="connsiteY6" fmla="*/ 7648541 h 8497654"/>
              <a:gd name="connsiteX7" fmla="*/ 11320977 w 14503988"/>
              <a:gd name="connsiteY7" fmla="*/ 8287170 h 8497654"/>
              <a:gd name="connsiteX8" fmla="*/ 2641434 w 14503988"/>
              <a:gd name="connsiteY8" fmla="*/ 8403284 h 8497654"/>
              <a:gd name="connsiteX9" fmla="*/ 792677 w 14503988"/>
              <a:gd name="connsiteY9" fmla="*/ 8002327 h 8497654"/>
              <a:gd name="connsiteX0" fmla="*/ 792677 w 14503988"/>
              <a:gd name="connsiteY0" fmla="*/ 8018274 h 8513601"/>
              <a:gd name="connsiteX1" fmla="*/ 273338 w 14503988"/>
              <a:gd name="connsiteY1" fmla="*/ 5046021 h 8513601"/>
              <a:gd name="connsiteX2" fmla="*/ 463187 w 14503988"/>
              <a:gd name="connsiteY2" fmla="*/ 956960 h 8513601"/>
              <a:gd name="connsiteX3" fmla="*/ 5558546 w 14503988"/>
              <a:gd name="connsiteY3" fmla="*/ 31807 h 8513601"/>
              <a:gd name="connsiteX4" fmla="*/ 13106365 w 14503988"/>
              <a:gd name="connsiteY4" fmla="*/ 289364 h 8513601"/>
              <a:gd name="connsiteX5" fmla="*/ 14393045 w 14503988"/>
              <a:gd name="connsiteY5" fmla="*/ 2144924 h 8513601"/>
              <a:gd name="connsiteX6" fmla="*/ 14133120 w 14503988"/>
              <a:gd name="connsiteY6" fmla="*/ 7664488 h 8513601"/>
              <a:gd name="connsiteX7" fmla="*/ 11320977 w 14503988"/>
              <a:gd name="connsiteY7" fmla="*/ 8303117 h 8513601"/>
              <a:gd name="connsiteX8" fmla="*/ 2641434 w 14503988"/>
              <a:gd name="connsiteY8" fmla="*/ 8419231 h 8513601"/>
              <a:gd name="connsiteX9" fmla="*/ 792677 w 14503988"/>
              <a:gd name="connsiteY9" fmla="*/ 8018274 h 8513601"/>
              <a:gd name="connsiteX0" fmla="*/ 728462 w 14439773"/>
              <a:gd name="connsiteY0" fmla="*/ 8205125 h 8700452"/>
              <a:gd name="connsiteX1" fmla="*/ 209123 w 14439773"/>
              <a:gd name="connsiteY1" fmla="*/ 5232872 h 8700452"/>
              <a:gd name="connsiteX2" fmla="*/ 494481 w 14439773"/>
              <a:gd name="connsiteY2" fmla="*/ 475254 h 8700452"/>
              <a:gd name="connsiteX3" fmla="*/ 5494331 w 14439773"/>
              <a:gd name="connsiteY3" fmla="*/ 218658 h 8700452"/>
              <a:gd name="connsiteX4" fmla="*/ 13042150 w 14439773"/>
              <a:gd name="connsiteY4" fmla="*/ 476215 h 8700452"/>
              <a:gd name="connsiteX5" fmla="*/ 14328830 w 14439773"/>
              <a:gd name="connsiteY5" fmla="*/ 2331775 h 8700452"/>
              <a:gd name="connsiteX6" fmla="*/ 14068905 w 14439773"/>
              <a:gd name="connsiteY6" fmla="*/ 7851339 h 8700452"/>
              <a:gd name="connsiteX7" fmla="*/ 11256762 w 14439773"/>
              <a:gd name="connsiteY7" fmla="*/ 8489968 h 8700452"/>
              <a:gd name="connsiteX8" fmla="*/ 2577219 w 14439773"/>
              <a:gd name="connsiteY8" fmla="*/ 8606082 h 8700452"/>
              <a:gd name="connsiteX9" fmla="*/ 728462 w 14439773"/>
              <a:gd name="connsiteY9" fmla="*/ 8205125 h 8700452"/>
              <a:gd name="connsiteX0" fmla="*/ 735100 w 14446411"/>
              <a:gd name="connsiteY0" fmla="*/ 8454264 h 8949591"/>
              <a:gd name="connsiteX1" fmla="*/ 215761 w 14446411"/>
              <a:gd name="connsiteY1" fmla="*/ 5482011 h 8949591"/>
              <a:gd name="connsiteX2" fmla="*/ 501119 w 14446411"/>
              <a:gd name="connsiteY2" fmla="*/ 724393 h 8949591"/>
              <a:gd name="connsiteX3" fmla="*/ 5596477 w 14446411"/>
              <a:gd name="connsiteY3" fmla="*/ 61887 h 8949591"/>
              <a:gd name="connsiteX4" fmla="*/ 13048788 w 14446411"/>
              <a:gd name="connsiteY4" fmla="*/ 725354 h 8949591"/>
              <a:gd name="connsiteX5" fmla="*/ 14335468 w 14446411"/>
              <a:gd name="connsiteY5" fmla="*/ 2580914 h 8949591"/>
              <a:gd name="connsiteX6" fmla="*/ 14075543 w 14446411"/>
              <a:gd name="connsiteY6" fmla="*/ 8100478 h 8949591"/>
              <a:gd name="connsiteX7" fmla="*/ 11263400 w 14446411"/>
              <a:gd name="connsiteY7" fmla="*/ 8739107 h 8949591"/>
              <a:gd name="connsiteX8" fmla="*/ 2583857 w 14446411"/>
              <a:gd name="connsiteY8" fmla="*/ 8855221 h 8949591"/>
              <a:gd name="connsiteX9" fmla="*/ 735100 w 14446411"/>
              <a:gd name="connsiteY9" fmla="*/ 8454264 h 8949591"/>
              <a:gd name="connsiteX0" fmla="*/ 735100 w 14446411"/>
              <a:gd name="connsiteY0" fmla="*/ 8528425 h 9023752"/>
              <a:gd name="connsiteX1" fmla="*/ 215761 w 14446411"/>
              <a:gd name="connsiteY1" fmla="*/ 5556172 h 9023752"/>
              <a:gd name="connsiteX2" fmla="*/ 501119 w 14446411"/>
              <a:gd name="connsiteY2" fmla="*/ 798554 h 9023752"/>
              <a:gd name="connsiteX3" fmla="*/ 5596477 w 14446411"/>
              <a:gd name="connsiteY3" fmla="*/ 136048 h 9023752"/>
              <a:gd name="connsiteX4" fmla="*/ 13263682 w 14446411"/>
              <a:gd name="connsiteY4" fmla="*/ 226465 h 9023752"/>
              <a:gd name="connsiteX5" fmla="*/ 14335468 w 14446411"/>
              <a:gd name="connsiteY5" fmla="*/ 2655075 h 9023752"/>
              <a:gd name="connsiteX6" fmla="*/ 14075543 w 14446411"/>
              <a:gd name="connsiteY6" fmla="*/ 8174639 h 9023752"/>
              <a:gd name="connsiteX7" fmla="*/ 11263400 w 14446411"/>
              <a:gd name="connsiteY7" fmla="*/ 8813268 h 9023752"/>
              <a:gd name="connsiteX8" fmla="*/ 2583857 w 14446411"/>
              <a:gd name="connsiteY8" fmla="*/ 8929382 h 9023752"/>
              <a:gd name="connsiteX9" fmla="*/ 735100 w 14446411"/>
              <a:gd name="connsiteY9" fmla="*/ 8528425 h 9023752"/>
              <a:gd name="connsiteX0" fmla="*/ 194692 w 14419954"/>
              <a:gd name="connsiteY0" fmla="*/ 8755874 h 9057365"/>
              <a:gd name="connsiteX1" fmla="*/ 189304 w 14419954"/>
              <a:gd name="connsiteY1" fmla="*/ 5556172 h 9057365"/>
              <a:gd name="connsiteX2" fmla="*/ 474662 w 14419954"/>
              <a:gd name="connsiteY2" fmla="*/ 798554 h 9057365"/>
              <a:gd name="connsiteX3" fmla="*/ 5570020 w 14419954"/>
              <a:gd name="connsiteY3" fmla="*/ 136048 h 9057365"/>
              <a:gd name="connsiteX4" fmla="*/ 13237225 w 14419954"/>
              <a:gd name="connsiteY4" fmla="*/ 226465 h 9057365"/>
              <a:gd name="connsiteX5" fmla="*/ 14309011 w 14419954"/>
              <a:gd name="connsiteY5" fmla="*/ 2655075 h 9057365"/>
              <a:gd name="connsiteX6" fmla="*/ 14049086 w 14419954"/>
              <a:gd name="connsiteY6" fmla="*/ 8174639 h 9057365"/>
              <a:gd name="connsiteX7" fmla="*/ 11236943 w 14419954"/>
              <a:gd name="connsiteY7" fmla="*/ 8813268 h 9057365"/>
              <a:gd name="connsiteX8" fmla="*/ 2557400 w 14419954"/>
              <a:gd name="connsiteY8" fmla="*/ 8929382 h 9057365"/>
              <a:gd name="connsiteX9" fmla="*/ 194692 w 14419954"/>
              <a:gd name="connsiteY9" fmla="*/ 8755874 h 9057365"/>
              <a:gd name="connsiteX0" fmla="*/ 299790 w 14525052"/>
              <a:gd name="connsiteY0" fmla="*/ 8755874 h 9071647"/>
              <a:gd name="connsiteX1" fmla="*/ 84148 w 14525052"/>
              <a:gd name="connsiteY1" fmla="*/ 5355483 h 9071647"/>
              <a:gd name="connsiteX2" fmla="*/ 579760 w 14525052"/>
              <a:gd name="connsiteY2" fmla="*/ 798554 h 9071647"/>
              <a:gd name="connsiteX3" fmla="*/ 5675118 w 14525052"/>
              <a:gd name="connsiteY3" fmla="*/ 136048 h 9071647"/>
              <a:gd name="connsiteX4" fmla="*/ 13342323 w 14525052"/>
              <a:gd name="connsiteY4" fmla="*/ 226465 h 9071647"/>
              <a:gd name="connsiteX5" fmla="*/ 14414109 w 14525052"/>
              <a:gd name="connsiteY5" fmla="*/ 2655075 h 9071647"/>
              <a:gd name="connsiteX6" fmla="*/ 14154184 w 14525052"/>
              <a:gd name="connsiteY6" fmla="*/ 8174639 h 9071647"/>
              <a:gd name="connsiteX7" fmla="*/ 11342041 w 14525052"/>
              <a:gd name="connsiteY7" fmla="*/ 8813268 h 9071647"/>
              <a:gd name="connsiteX8" fmla="*/ 2662498 w 14525052"/>
              <a:gd name="connsiteY8" fmla="*/ 8929382 h 9071647"/>
              <a:gd name="connsiteX9" fmla="*/ 299790 w 14525052"/>
              <a:gd name="connsiteY9" fmla="*/ 8755874 h 9071647"/>
              <a:gd name="connsiteX0" fmla="*/ 407053 w 14632315"/>
              <a:gd name="connsiteY0" fmla="*/ 8874408 h 9190179"/>
              <a:gd name="connsiteX1" fmla="*/ 191411 w 14632315"/>
              <a:gd name="connsiteY1" fmla="*/ 5474017 h 9190179"/>
              <a:gd name="connsiteX2" fmla="*/ 511812 w 14632315"/>
              <a:gd name="connsiteY2" fmla="*/ 475570 h 9190179"/>
              <a:gd name="connsiteX3" fmla="*/ 5782381 w 14632315"/>
              <a:gd name="connsiteY3" fmla="*/ 254582 h 9190179"/>
              <a:gd name="connsiteX4" fmla="*/ 13449586 w 14632315"/>
              <a:gd name="connsiteY4" fmla="*/ 344999 h 9190179"/>
              <a:gd name="connsiteX5" fmla="*/ 14521372 w 14632315"/>
              <a:gd name="connsiteY5" fmla="*/ 2773609 h 9190179"/>
              <a:gd name="connsiteX6" fmla="*/ 14261447 w 14632315"/>
              <a:gd name="connsiteY6" fmla="*/ 8293173 h 9190179"/>
              <a:gd name="connsiteX7" fmla="*/ 11449304 w 14632315"/>
              <a:gd name="connsiteY7" fmla="*/ 8931802 h 9190179"/>
              <a:gd name="connsiteX8" fmla="*/ 2769761 w 14632315"/>
              <a:gd name="connsiteY8" fmla="*/ 9047916 h 9190179"/>
              <a:gd name="connsiteX9" fmla="*/ 407053 w 14632315"/>
              <a:gd name="connsiteY9" fmla="*/ 8874408 h 9190179"/>
              <a:gd name="connsiteX0" fmla="*/ 456498 w 14681760"/>
              <a:gd name="connsiteY0" fmla="*/ 8755874 h 9071647"/>
              <a:gd name="connsiteX1" fmla="*/ 240856 w 14681760"/>
              <a:gd name="connsiteY1" fmla="*/ 5355483 h 9071647"/>
              <a:gd name="connsiteX2" fmla="*/ 561257 w 14681760"/>
              <a:gd name="connsiteY2" fmla="*/ 357036 h 9071647"/>
              <a:gd name="connsiteX3" fmla="*/ 5831826 w 14681760"/>
              <a:gd name="connsiteY3" fmla="*/ 136048 h 9071647"/>
              <a:gd name="connsiteX4" fmla="*/ 13499031 w 14681760"/>
              <a:gd name="connsiteY4" fmla="*/ 226465 h 9071647"/>
              <a:gd name="connsiteX5" fmla="*/ 14570817 w 14681760"/>
              <a:gd name="connsiteY5" fmla="*/ 2655075 h 9071647"/>
              <a:gd name="connsiteX6" fmla="*/ 14310892 w 14681760"/>
              <a:gd name="connsiteY6" fmla="*/ 8174639 h 9071647"/>
              <a:gd name="connsiteX7" fmla="*/ 11498749 w 14681760"/>
              <a:gd name="connsiteY7" fmla="*/ 8813268 h 9071647"/>
              <a:gd name="connsiteX8" fmla="*/ 2819206 w 14681760"/>
              <a:gd name="connsiteY8" fmla="*/ 8929382 h 9071647"/>
              <a:gd name="connsiteX9" fmla="*/ 456498 w 14681760"/>
              <a:gd name="connsiteY9" fmla="*/ 8755874 h 9071647"/>
              <a:gd name="connsiteX0" fmla="*/ 410051 w 14635313"/>
              <a:gd name="connsiteY0" fmla="*/ 8891677 h 9207449"/>
              <a:gd name="connsiteX1" fmla="*/ 194409 w 14635313"/>
              <a:gd name="connsiteY1" fmla="*/ 5491286 h 9207449"/>
              <a:gd name="connsiteX2" fmla="*/ 584895 w 14635313"/>
              <a:gd name="connsiteY2" fmla="*/ 11184 h 9207449"/>
              <a:gd name="connsiteX3" fmla="*/ 5785379 w 14635313"/>
              <a:gd name="connsiteY3" fmla="*/ 271851 h 9207449"/>
              <a:gd name="connsiteX4" fmla="*/ 13452584 w 14635313"/>
              <a:gd name="connsiteY4" fmla="*/ 362268 h 9207449"/>
              <a:gd name="connsiteX5" fmla="*/ 14524370 w 14635313"/>
              <a:gd name="connsiteY5" fmla="*/ 2790878 h 9207449"/>
              <a:gd name="connsiteX6" fmla="*/ 14264445 w 14635313"/>
              <a:gd name="connsiteY6" fmla="*/ 8310442 h 9207449"/>
              <a:gd name="connsiteX7" fmla="*/ 11452302 w 14635313"/>
              <a:gd name="connsiteY7" fmla="*/ 8949071 h 9207449"/>
              <a:gd name="connsiteX8" fmla="*/ 2772759 w 14635313"/>
              <a:gd name="connsiteY8" fmla="*/ 9065185 h 9207449"/>
              <a:gd name="connsiteX9" fmla="*/ 410051 w 14635313"/>
              <a:gd name="connsiteY9" fmla="*/ 8891677 h 9207449"/>
              <a:gd name="connsiteX0" fmla="*/ 385902 w 14611164"/>
              <a:gd name="connsiteY0" fmla="*/ 9645873 h 9961645"/>
              <a:gd name="connsiteX1" fmla="*/ 170260 w 14611164"/>
              <a:gd name="connsiteY1" fmla="*/ 6245482 h 9961645"/>
              <a:gd name="connsiteX2" fmla="*/ 560746 w 14611164"/>
              <a:gd name="connsiteY2" fmla="*/ 765380 h 9961645"/>
              <a:gd name="connsiteX3" fmla="*/ 6111652 w 14611164"/>
              <a:gd name="connsiteY3" fmla="*/ 89495 h 9961645"/>
              <a:gd name="connsiteX4" fmla="*/ 13428435 w 14611164"/>
              <a:gd name="connsiteY4" fmla="*/ 1116464 h 9961645"/>
              <a:gd name="connsiteX5" fmla="*/ 14500221 w 14611164"/>
              <a:gd name="connsiteY5" fmla="*/ 3545074 h 9961645"/>
              <a:gd name="connsiteX6" fmla="*/ 14240296 w 14611164"/>
              <a:gd name="connsiteY6" fmla="*/ 9064638 h 9961645"/>
              <a:gd name="connsiteX7" fmla="*/ 11428153 w 14611164"/>
              <a:gd name="connsiteY7" fmla="*/ 9703267 h 9961645"/>
              <a:gd name="connsiteX8" fmla="*/ 2748610 w 14611164"/>
              <a:gd name="connsiteY8" fmla="*/ 9819381 h 9961645"/>
              <a:gd name="connsiteX9" fmla="*/ 385902 w 14611164"/>
              <a:gd name="connsiteY9" fmla="*/ 9645873 h 9961645"/>
              <a:gd name="connsiteX0" fmla="*/ 385902 w 14611164"/>
              <a:gd name="connsiteY0" fmla="*/ 10081604 h 10397376"/>
              <a:gd name="connsiteX1" fmla="*/ 170260 w 14611164"/>
              <a:gd name="connsiteY1" fmla="*/ 6681213 h 10397376"/>
              <a:gd name="connsiteX2" fmla="*/ 560746 w 14611164"/>
              <a:gd name="connsiteY2" fmla="*/ 1201111 h 10397376"/>
              <a:gd name="connsiteX3" fmla="*/ 6111652 w 14611164"/>
              <a:gd name="connsiteY3" fmla="*/ 525226 h 10397376"/>
              <a:gd name="connsiteX4" fmla="*/ 13394106 w 14611164"/>
              <a:gd name="connsiteY4" fmla="*/ 198302 h 10397376"/>
              <a:gd name="connsiteX5" fmla="*/ 14500221 w 14611164"/>
              <a:gd name="connsiteY5" fmla="*/ 3980805 h 10397376"/>
              <a:gd name="connsiteX6" fmla="*/ 14240296 w 14611164"/>
              <a:gd name="connsiteY6" fmla="*/ 9500369 h 10397376"/>
              <a:gd name="connsiteX7" fmla="*/ 11428153 w 14611164"/>
              <a:gd name="connsiteY7" fmla="*/ 10138998 h 10397376"/>
              <a:gd name="connsiteX8" fmla="*/ 2748610 w 14611164"/>
              <a:gd name="connsiteY8" fmla="*/ 10255112 h 10397376"/>
              <a:gd name="connsiteX9" fmla="*/ 385902 w 14611164"/>
              <a:gd name="connsiteY9" fmla="*/ 10081604 h 10397376"/>
              <a:gd name="connsiteX0" fmla="*/ 385902 w 14611164"/>
              <a:gd name="connsiteY0" fmla="*/ 9884370 h 10200142"/>
              <a:gd name="connsiteX1" fmla="*/ 170260 w 14611164"/>
              <a:gd name="connsiteY1" fmla="*/ 6483979 h 10200142"/>
              <a:gd name="connsiteX2" fmla="*/ 560746 w 14611164"/>
              <a:gd name="connsiteY2" fmla="*/ 1003877 h 10200142"/>
              <a:gd name="connsiteX3" fmla="*/ 6111652 w 14611164"/>
              <a:gd name="connsiteY3" fmla="*/ 327992 h 10200142"/>
              <a:gd name="connsiteX4" fmla="*/ 13394106 w 14611164"/>
              <a:gd name="connsiteY4" fmla="*/ 1068 h 10200142"/>
              <a:gd name="connsiteX5" fmla="*/ 14500221 w 14611164"/>
              <a:gd name="connsiteY5" fmla="*/ 3783571 h 10200142"/>
              <a:gd name="connsiteX6" fmla="*/ 14240296 w 14611164"/>
              <a:gd name="connsiteY6" fmla="*/ 9303135 h 10200142"/>
              <a:gd name="connsiteX7" fmla="*/ 11428153 w 14611164"/>
              <a:gd name="connsiteY7" fmla="*/ 9941764 h 10200142"/>
              <a:gd name="connsiteX8" fmla="*/ 2748610 w 14611164"/>
              <a:gd name="connsiteY8" fmla="*/ 10057878 h 10200142"/>
              <a:gd name="connsiteX9" fmla="*/ 385902 w 14611164"/>
              <a:gd name="connsiteY9" fmla="*/ 9884370 h 10200142"/>
              <a:gd name="connsiteX0" fmla="*/ 385902 w 14611164"/>
              <a:gd name="connsiteY0" fmla="*/ 9892513 h 10208285"/>
              <a:gd name="connsiteX1" fmla="*/ 170260 w 14611164"/>
              <a:gd name="connsiteY1" fmla="*/ 6492122 h 10208285"/>
              <a:gd name="connsiteX2" fmla="*/ 560746 w 14611164"/>
              <a:gd name="connsiteY2" fmla="*/ 1012020 h 10208285"/>
              <a:gd name="connsiteX3" fmla="*/ 6111652 w 14611164"/>
              <a:gd name="connsiteY3" fmla="*/ 336135 h 10208285"/>
              <a:gd name="connsiteX4" fmla="*/ 13394106 w 14611164"/>
              <a:gd name="connsiteY4" fmla="*/ 9211 h 10208285"/>
              <a:gd name="connsiteX5" fmla="*/ 14500221 w 14611164"/>
              <a:gd name="connsiteY5" fmla="*/ 3791714 h 10208285"/>
              <a:gd name="connsiteX6" fmla="*/ 14240296 w 14611164"/>
              <a:gd name="connsiteY6" fmla="*/ 9311278 h 10208285"/>
              <a:gd name="connsiteX7" fmla="*/ 11428153 w 14611164"/>
              <a:gd name="connsiteY7" fmla="*/ 9949907 h 10208285"/>
              <a:gd name="connsiteX8" fmla="*/ 2748610 w 14611164"/>
              <a:gd name="connsiteY8" fmla="*/ 10066021 h 10208285"/>
              <a:gd name="connsiteX9" fmla="*/ 385902 w 14611164"/>
              <a:gd name="connsiteY9" fmla="*/ 9892513 h 10208285"/>
              <a:gd name="connsiteX0" fmla="*/ 385902 w 14611164"/>
              <a:gd name="connsiteY0" fmla="*/ 9950835 h 10266607"/>
              <a:gd name="connsiteX1" fmla="*/ 170260 w 14611164"/>
              <a:gd name="connsiteY1" fmla="*/ 6550444 h 10266607"/>
              <a:gd name="connsiteX2" fmla="*/ 560746 w 14611164"/>
              <a:gd name="connsiteY2" fmla="*/ 1070342 h 10266607"/>
              <a:gd name="connsiteX3" fmla="*/ 6111652 w 14611164"/>
              <a:gd name="connsiteY3" fmla="*/ 394457 h 10266607"/>
              <a:gd name="connsiteX4" fmla="*/ 13622965 w 14611164"/>
              <a:gd name="connsiteY4" fmla="*/ 8021 h 10266607"/>
              <a:gd name="connsiteX5" fmla="*/ 14500221 w 14611164"/>
              <a:gd name="connsiteY5" fmla="*/ 3850036 h 10266607"/>
              <a:gd name="connsiteX6" fmla="*/ 14240296 w 14611164"/>
              <a:gd name="connsiteY6" fmla="*/ 9369600 h 10266607"/>
              <a:gd name="connsiteX7" fmla="*/ 11428153 w 14611164"/>
              <a:gd name="connsiteY7" fmla="*/ 10008229 h 10266607"/>
              <a:gd name="connsiteX8" fmla="*/ 2748610 w 14611164"/>
              <a:gd name="connsiteY8" fmla="*/ 10124343 h 10266607"/>
              <a:gd name="connsiteX9" fmla="*/ 385902 w 14611164"/>
              <a:gd name="connsiteY9" fmla="*/ 9950835 h 10266607"/>
              <a:gd name="connsiteX0" fmla="*/ 384335 w 14609597"/>
              <a:gd name="connsiteY0" fmla="*/ 10237952 h 10553724"/>
              <a:gd name="connsiteX1" fmla="*/ 168693 w 14609597"/>
              <a:gd name="connsiteY1" fmla="*/ 6837561 h 10553724"/>
              <a:gd name="connsiteX2" fmla="*/ 559179 w 14609597"/>
              <a:gd name="connsiteY2" fmla="*/ 1357459 h 10553724"/>
              <a:gd name="connsiteX3" fmla="*/ 6087200 w 14609597"/>
              <a:gd name="connsiteY3" fmla="*/ 294747 h 10553724"/>
              <a:gd name="connsiteX4" fmla="*/ 13621398 w 14609597"/>
              <a:gd name="connsiteY4" fmla="*/ 295138 h 10553724"/>
              <a:gd name="connsiteX5" fmla="*/ 14498654 w 14609597"/>
              <a:gd name="connsiteY5" fmla="*/ 4137153 h 10553724"/>
              <a:gd name="connsiteX6" fmla="*/ 14238729 w 14609597"/>
              <a:gd name="connsiteY6" fmla="*/ 9656717 h 10553724"/>
              <a:gd name="connsiteX7" fmla="*/ 11426586 w 14609597"/>
              <a:gd name="connsiteY7" fmla="*/ 10295346 h 10553724"/>
              <a:gd name="connsiteX8" fmla="*/ 2747043 w 14609597"/>
              <a:gd name="connsiteY8" fmla="*/ 10411460 h 10553724"/>
              <a:gd name="connsiteX9" fmla="*/ 384335 w 14609597"/>
              <a:gd name="connsiteY9" fmla="*/ 10237952 h 10553724"/>
              <a:gd name="connsiteX0" fmla="*/ 384335 w 14609597"/>
              <a:gd name="connsiteY0" fmla="*/ 10225029 h 10540801"/>
              <a:gd name="connsiteX1" fmla="*/ 168693 w 14609597"/>
              <a:gd name="connsiteY1" fmla="*/ 6824638 h 10540801"/>
              <a:gd name="connsiteX2" fmla="*/ 559179 w 14609597"/>
              <a:gd name="connsiteY2" fmla="*/ 1344536 h 10540801"/>
              <a:gd name="connsiteX3" fmla="*/ 6087200 w 14609597"/>
              <a:gd name="connsiteY3" fmla="*/ 281824 h 10540801"/>
              <a:gd name="connsiteX4" fmla="*/ 6027445 w 14609597"/>
              <a:gd name="connsiteY4" fmla="*/ 289344 h 10540801"/>
              <a:gd name="connsiteX5" fmla="*/ 13621398 w 14609597"/>
              <a:gd name="connsiteY5" fmla="*/ 282215 h 10540801"/>
              <a:gd name="connsiteX6" fmla="*/ 14498654 w 14609597"/>
              <a:gd name="connsiteY6" fmla="*/ 4124230 h 10540801"/>
              <a:gd name="connsiteX7" fmla="*/ 14238729 w 14609597"/>
              <a:gd name="connsiteY7" fmla="*/ 9643794 h 10540801"/>
              <a:gd name="connsiteX8" fmla="*/ 11426586 w 14609597"/>
              <a:gd name="connsiteY8" fmla="*/ 10282423 h 10540801"/>
              <a:gd name="connsiteX9" fmla="*/ 2747043 w 14609597"/>
              <a:gd name="connsiteY9" fmla="*/ 10398537 h 10540801"/>
              <a:gd name="connsiteX10" fmla="*/ 384335 w 14609597"/>
              <a:gd name="connsiteY10" fmla="*/ 10225029 h 10540801"/>
              <a:gd name="connsiteX0" fmla="*/ 280093 w 14505355"/>
              <a:gd name="connsiteY0" fmla="*/ 10225029 h 10540801"/>
              <a:gd name="connsiteX1" fmla="*/ 64451 w 14505355"/>
              <a:gd name="connsiteY1" fmla="*/ 6824638 h 10540801"/>
              <a:gd name="connsiteX2" fmla="*/ 454937 w 14505355"/>
              <a:gd name="connsiteY2" fmla="*/ 1344536 h 10540801"/>
              <a:gd name="connsiteX3" fmla="*/ 4014784 w 14505355"/>
              <a:gd name="connsiteY3" fmla="*/ 147921 h 10540801"/>
              <a:gd name="connsiteX4" fmla="*/ 5923203 w 14505355"/>
              <a:gd name="connsiteY4" fmla="*/ 289344 h 10540801"/>
              <a:gd name="connsiteX5" fmla="*/ 13517156 w 14505355"/>
              <a:gd name="connsiteY5" fmla="*/ 282215 h 10540801"/>
              <a:gd name="connsiteX6" fmla="*/ 14394412 w 14505355"/>
              <a:gd name="connsiteY6" fmla="*/ 4124230 h 10540801"/>
              <a:gd name="connsiteX7" fmla="*/ 14134487 w 14505355"/>
              <a:gd name="connsiteY7" fmla="*/ 9643794 h 10540801"/>
              <a:gd name="connsiteX8" fmla="*/ 11322344 w 14505355"/>
              <a:gd name="connsiteY8" fmla="*/ 10282423 h 10540801"/>
              <a:gd name="connsiteX9" fmla="*/ 2642801 w 14505355"/>
              <a:gd name="connsiteY9" fmla="*/ 10398537 h 10540801"/>
              <a:gd name="connsiteX10" fmla="*/ 280093 w 14505355"/>
              <a:gd name="connsiteY10" fmla="*/ 10225029 h 10540801"/>
              <a:gd name="connsiteX0" fmla="*/ 280093 w 14505355"/>
              <a:gd name="connsiteY0" fmla="*/ 10392076 h 10707848"/>
              <a:gd name="connsiteX1" fmla="*/ 64451 w 14505355"/>
              <a:gd name="connsiteY1" fmla="*/ 6991685 h 10707848"/>
              <a:gd name="connsiteX2" fmla="*/ 454937 w 14505355"/>
              <a:gd name="connsiteY2" fmla="*/ 1511583 h 10707848"/>
              <a:gd name="connsiteX3" fmla="*/ 1108296 w 14505355"/>
              <a:gd name="connsiteY3" fmla="*/ 32286 h 10707848"/>
              <a:gd name="connsiteX4" fmla="*/ 5923203 w 14505355"/>
              <a:gd name="connsiteY4" fmla="*/ 456391 h 10707848"/>
              <a:gd name="connsiteX5" fmla="*/ 13517156 w 14505355"/>
              <a:gd name="connsiteY5" fmla="*/ 449262 h 10707848"/>
              <a:gd name="connsiteX6" fmla="*/ 14394412 w 14505355"/>
              <a:gd name="connsiteY6" fmla="*/ 4291277 h 10707848"/>
              <a:gd name="connsiteX7" fmla="*/ 14134487 w 14505355"/>
              <a:gd name="connsiteY7" fmla="*/ 9810841 h 10707848"/>
              <a:gd name="connsiteX8" fmla="*/ 11322344 w 14505355"/>
              <a:gd name="connsiteY8" fmla="*/ 10449470 h 10707848"/>
              <a:gd name="connsiteX9" fmla="*/ 2642801 w 14505355"/>
              <a:gd name="connsiteY9" fmla="*/ 10565584 h 10707848"/>
              <a:gd name="connsiteX10" fmla="*/ 280093 w 14505355"/>
              <a:gd name="connsiteY10" fmla="*/ 10392076 h 10707848"/>
              <a:gd name="connsiteX0" fmla="*/ 276455 w 14501717"/>
              <a:gd name="connsiteY0" fmla="*/ 10392076 h 10707848"/>
              <a:gd name="connsiteX1" fmla="*/ 60813 w 14501717"/>
              <a:gd name="connsiteY1" fmla="*/ 6991685 h 10707848"/>
              <a:gd name="connsiteX2" fmla="*/ 96569 w 14501717"/>
              <a:gd name="connsiteY2" fmla="*/ 1526460 h 10707848"/>
              <a:gd name="connsiteX3" fmla="*/ 1104658 w 14501717"/>
              <a:gd name="connsiteY3" fmla="*/ 32286 h 10707848"/>
              <a:gd name="connsiteX4" fmla="*/ 5919565 w 14501717"/>
              <a:gd name="connsiteY4" fmla="*/ 456391 h 10707848"/>
              <a:gd name="connsiteX5" fmla="*/ 13513518 w 14501717"/>
              <a:gd name="connsiteY5" fmla="*/ 449262 h 10707848"/>
              <a:gd name="connsiteX6" fmla="*/ 14390774 w 14501717"/>
              <a:gd name="connsiteY6" fmla="*/ 4291277 h 10707848"/>
              <a:gd name="connsiteX7" fmla="*/ 14130849 w 14501717"/>
              <a:gd name="connsiteY7" fmla="*/ 9810841 h 10707848"/>
              <a:gd name="connsiteX8" fmla="*/ 11318706 w 14501717"/>
              <a:gd name="connsiteY8" fmla="*/ 10449470 h 10707848"/>
              <a:gd name="connsiteX9" fmla="*/ 2639163 w 14501717"/>
              <a:gd name="connsiteY9" fmla="*/ 10565584 h 10707848"/>
              <a:gd name="connsiteX10" fmla="*/ 276455 w 14501717"/>
              <a:gd name="connsiteY10" fmla="*/ 10392076 h 10707848"/>
              <a:gd name="connsiteX0" fmla="*/ 274040 w 14499302"/>
              <a:gd name="connsiteY0" fmla="*/ 10225029 h 10540801"/>
              <a:gd name="connsiteX1" fmla="*/ 58398 w 14499302"/>
              <a:gd name="connsiteY1" fmla="*/ 6824638 h 10540801"/>
              <a:gd name="connsiteX2" fmla="*/ 94154 w 14499302"/>
              <a:gd name="connsiteY2" fmla="*/ 1359413 h 10540801"/>
              <a:gd name="connsiteX3" fmla="*/ 1067915 w 14499302"/>
              <a:gd name="connsiteY3" fmla="*/ 118165 h 10540801"/>
              <a:gd name="connsiteX4" fmla="*/ 5917150 w 14499302"/>
              <a:gd name="connsiteY4" fmla="*/ 289344 h 10540801"/>
              <a:gd name="connsiteX5" fmla="*/ 13511103 w 14499302"/>
              <a:gd name="connsiteY5" fmla="*/ 282215 h 10540801"/>
              <a:gd name="connsiteX6" fmla="*/ 14388359 w 14499302"/>
              <a:gd name="connsiteY6" fmla="*/ 4124230 h 10540801"/>
              <a:gd name="connsiteX7" fmla="*/ 14128434 w 14499302"/>
              <a:gd name="connsiteY7" fmla="*/ 9643794 h 10540801"/>
              <a:gd name="connsiteX8" fmla="*/ 11316291 w 14499302"/>
              <a:gd name="connsiteY8" fmla="*/ 10282423 h 10540801"/>
              <a:gd name="connsiteX9" fmla="*/ 2636748 w 14499302"/>
              <a:gd name="connsiteY9" fmla="*/ 10398537 h 10540801"/>
              <a:gd name="connsiteX10" fmla="*/ 274040 w 14499302"/>
              <a:gd name="connsiteY10" fmla="*/ 10225029 h 10540801"/>
              <a:gd name="connsiteX0" fmla="*/ 274040 w 14499302"/>
              <a:gd name="connsiteY0" fmla="*/ 10355501 h 10671273"/>
              <a:gd name="connsiteX1" fmla="*/ 58398 w 14499302"/>
              <a:gd name="connsiteY1" fmla="*/ 6955110 h 10671273"/>
              <a:gd name="connsiteX2" fmla="*/ 94154 w 14499302"/>
              <a:gd name="connsiteY2" fmla="*/ 1489885 h 10671273"/>
              <a:gd name="connsiteX3" fmla="*/ 1067915 w 14499302"/>
              <a:gd name="connsiteY3" fmla="*/ 248637 h 10671273"/>
              <a:gd name="connsiteX4" fmla="*/ 5940036 w 14499302"/>
              <a:gd name="connsiteY4" fmla="*/ 107378 h 10671273"/>
              <a:gd name="connsiteX5" fmla="*/ 13511103 w 14499302"/>
              <a:gd name="connsiteY5" fmla="*/ 412687 h 10671273"/>
              <a:gd name="connsiteX6" fmla="*/ 14388359 w 14499302"/>
              <a:gd name="connsiteY6" fmla="*/ 4254702 h 10671273"/>
              <a:gd name="connsiteX7" fmla="*/ 14128434 w 14499302"/>
              <a:gd name="connsiteY7" fmla="*/ 9774266 h 10671273"/>
              <a:gd name="connsiteX8" fmla="*/ 11316291 w 14499302"/>
              <a:gd name="connsiteY8" fmla="*/ 10412895 h 10671273"/>
              <a:gd name="connsiteX9" fmla="*/ 2636748 w 14499302"/>
              <a:gd name="connsiteY9" fmla="*/ 10529009 h 10671273"/>
              <a:gd name="connsiteX10" fmla="*/ 274040 w 14499302"/>
              <a:gd name="connsiteY10" fmla="*/ 10355501 h 10671273"/>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61942"/>
              <a:gd name="connsiteY0" fmla="*/ 10354523 h 10670295"/>
              <a:gd name="connsiteX1" fmla="*/ 58398 w 14561942"/>
              <a:gd name="connsiteY1" fmla="*/ 6954132 h 10670295"/>
              <a:gd name="connsiteX2" fmla="*/ 94154 w 14561942"/>
              <a:gd name="connsiteY2" fmla="*/ 1488907 h 10670295"/>
              <a:gd name="connsiteX3" fmla="*/ 1067915 w 14561942"/>
              <a:gd name="connsiteY3" fmla="*/ 247659 h 10670295"/>
              <a:gd name="connsiteX4" fmla="*/ 5940036 w 14561942"/>
              <a:gd name="connsiteY4" fmla="*/ 106400 h 10670295"/>
              <a:gd name="connsiteX5" fmla="*/ 13511103 w 14561942"/>
              <a:gd name="connsiteY5" fmla="*/ 411709 h 10670295"/>
              <a:gd name="connsiteX6" fmla="*/ 14479901 w 14561942"/>
              <a:gd name="connsiteY6" fmla="*/ 4238846 h 10670295"/>
              <a:gd name="connsiteX7" fmla="*/ 14128434 w 14561942"/>
              <a:gd name="connsiteY7" fmla="*/ 9773288 h 10670295"/>
              <a:gd name="connsiteX8" fmla="*/ 11316291 w 14561942"/>
              <a:gd name="connsiteY8" fmla="*/ 10411917 h 10670295"/>
              <a:gd name="connsiteX9" fmla="*/ 2636748 w 14561942"/>
              <a:gd name="connsiteY9" fmla="*/ 10528031 h 10670295"/>
              <a:gd name="connsiteX10" fmla="*/ 274040 w 14561942"/>
              <a:gd name="connsiteY10" fmla="*/ 10354523 h 10670295"/>
              <a:gd name="connsiteX0" fmla="*/ 274040 w 14555017"/>
              <a:gd name="connsiteY0" fmla="*/ 10354523 h 10670295"/>
              <a:gd name="connsiteX1" fmla="*/ 58398 w 14555017"/>
              <a:gd name="connsiteY1" fmla="*/ 6954132 h 10670295"/>
              <a:gd name="connsiteX2" fmla="*/ 94154 w 14555017"/>
              <a:gd name="connsiteY2" fmla="*/ 1488907 h 10670295"/>
              <a:gd name="connsiteX3" fmla="*/ 1067915 w 14555017"/>
              <a:gd name="connsiteY3" fmla="*/ 247659 h 10670295"/>
              <a:gd name="connsiteX4" fmla="*/ 5940036 w 14555017"/>
              <a:gd name="connsiteY4" fmla="*/ 106400 h 10670295"/>
              <a:gd name="connsiteX5" fmla="*/ 13511103 w 14555017"/>
              <a:gd name="connsiteY5" fmla="*/ 411709 h 10670295"/>
              <a:gd name="connsiteX6" fmla="*/ 14479901 w 14555017"/>
              <a:gd name="connsiteY6" fmla="*/ 4238846 h 10670295"/>
              <a:gd name="connsiteX7" fmla="*/ 14128434 w 14555017"/>
              <a:gd name="connsiteY7" fmla="*/ 9773288 h 10670295"/>
              <a:gd name="connsiteX8" fmla="*/ 11316291 w 14555017"/>
              <a:gd name="connsiteY8" fmla="*/ 10411917 h 10670295"/>
              <a:gd name="connsiteX9" fmla="*/ 2636748 w 14555017"/>
              <a:gd name="connsiteY9" fmla="*/ 10528031 h 10670295"/>
              <a:gd name="connsiteX10" fmla="*/ 274040 w 14555017"/>
              <a:gd name="connsiteY10" fmla="*/ 10354523 h 10670295"/>
              <a:gd name="connsiteX0" fmla="*/ 274040 w 14640219"/>
              <a:gd name="connsiteY0" fmla="*/ 10354523 h 10670295"/>
              <a:gd name="connsiteX1" fmla="*/ 58398 w 14640219"/>
              <a:gd name="connsiteY1" fmla="*/ 6954132 h 10670295"/>
              <a:gd name="connsiteX2" fmla="*/ 94154 w 14640219"/>
              <a:gd name="connsiteY2" fmla="*/ 1488907 h 10670295"/>
              <a:gd name="connsiteX3" fmla="*/ 1067915 w 14640219"/>
              <a:gd name="connsiteY3" fmla="*/ 247659 h 10670295"/>
              <a:gd name="connsiteX4" fmla="*/ 5940036 w 14640219"/>
              <a:gd name="connsiteY4" fmla="*/ 106400 h 10670295"/>
              <a:gd name="connsiteX5" fmla="*/ 13511103 w 14640219"/>
              <a:gd name="connsiteY5" fmla="*/ 411709 h 10670295"/>
              <a:gd name="connsiteX6" fmla="*/ 14594330 w 14640219"/>
              <a:gd name="connsiteY6" fmla="*/ 4238846 h 10670295"/>
              <a:gd name="connsiteX7" fmla="*/ 14128434 w 14640219"/>
              <a:gd name="connsiteY7" fmla="*/ 9773288 h 10670295"/>
              <a:gd name="connsiteX8" fmla="*/ 11316291 w 14640219"/>
              <a:gd name="connsiteY8" fmla="*/ 10411917 h 10670295"/>
              <a:gd name="connsiteX9" fmla="*/ 2636748 w 14640219"/>
              <a:gd name="connsiteY9" fmla="*/ 10528031 h 10670295"/>
              <a:gd name="connsiteX10" fmla="*/ 274040 w 14640219"/>
              <a:gd name="connsiteY10" fmla="*/ 10354523 h 10670295"/>
              <a:gd name="connsiteX0" fmla="*/ 333010 w 14699189"/>
              <a:gd name="connsiteY0" fmla="*/ 10354523 h 10670295"/>
              <a:gd name="connsiteX1" fmla="*/ 117368 w 14699189"/>
              <a:gd name="connsiteY1" fmla="*/ 6954132 h 10670295"/>
              <a:gd name="connsiteX2" fmla="*/ 73025 w 14699189"/>
              <a:gd name="connsiteY2" fmla="*/ 1474030 h 10670295"/>
              <a:gd name="connsiteX3" fmla="*/ 1126885 w 14699189"/>
              <a:gd name="connsiteY3" fmla="*/ 247659 h 10670295"/>
              <a:gd name="connsiteX4" fmla="*/ 5999006 w 14699189"/>
              <a:gd name="connsiteY4" fmla="*/ 106400 h 10670295"/>
              <a:gd name="connsiteX5" fmla="*/ 13570073 w 14699189"/>
              <a:gd name="connsiteY5" fmla="*/ 411709 h 10670295"/>
              <a:gd name="connsiteX6" fmla="*/ 14653300 w 14699189"/>
              <a:gd name="connsiteY6" fmla="*/ 4238846 h 10670295"/>
              <a:gd name="connsiteX7" fmla="*/ 14187404 w 14699189"/>
              <a:gd name="connsiteY7" fmla="*/ 9773288 h 10670295"/>
              <a:gd name="connsiteX8" fmla="*/ 11375261 w 14699189"/>
              <a:gd name="connsiteY8" fmla="*/ 10411917 h 10670295"/>
              <a:gd name="connsiteX9" fmla="*/ 2695718 w 14699189"/>
              <a:gd name="connsiteY9" fmla="*/ 10528031 h 10670295"/>
              <a:gd name="connsiteX10" fmla="*/ 333010 w 14699189"/>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22049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401968 h 10717740"/>
              <a:gd name="connsiteX1" fmla="*/ 151239 w 14733060"/>
              <a:gd name="connsiteY1" fmla="*/ 7001577 h 10717740"/>
              <a:gd name="connsiteX2" fmla="*/ 106896 w 14733060"/>
              <a:gd name="connsiteY2" fmla="*/ 1521475 h 10717740"/>
              <a:gd name="connsiteX3" fmla="*/ 1618470 w 14733060"/>
              <a:gd name="connsiteY3" fmla="*/ 71934 h 10717740"/>
              <a:gd name="connsiteX4" fmla="*/ 6032877 w 14733060"/>
              <a:gd name="connsiteY4" fmla="*/ 153845 h 10717740"/>
              <a:gd name="connsiteX5" fmla="*/ 13603944 w 14733060"/>
              <a:gd name="connsiteY5" fmla="*/ 459154 h 10717740"/>
              <a:gd name="connsiteX6" fmla="*/ 14687171 w 14733060"/>
              <a:gd name="connsiteY6" fmla="*/ 4286291 h 10717740"/>
              <a:gd name="connsiteX7" fmla="*/ 14221275 w 14733060"/>
              <a:gd name="connsiteY7" fmla="*/ 9820733 h 10717740"/>
              <a:gd name="connsiteX8" fmla="*/ 11409132 w 14733060"/>
              <a:gd name="connsiteY8" fmla="*/ 10459362 h 10717740"/>
              <a:gd name="connsiteX9" fmla="*/ 2729589 w 14733060"/>
              <a:gd name="connsiteY9" fmla="*/ 10575476 h 10717740"/>
              <a:gd name="connsiteX10" fmla="*/ 366881 w 14733060"/>
              <a:gd name="connsiteY10" fmla="*/ 10401968 h 10717740"/>
              <a:gd name="connsiteX0" fmla="*/ 366881 w 14733060"/>
              <a:gd name="connsiteY0" fmla="*/ 10354525 h 10670297"/>
              <a:gd name="connsiteX1" fmla="*/ 151239 w 14733060"/>
              <a:gd name="connsiteY1" fmla="*/ 6954134 h 10670297"/>
              <a:gd name="connsiteX2" fmla="*/ 106896 w 14733060"/>
              <a:gd name="connsiteY2" fmla="*/ 1474032 h 10670297"/>
              <a:gd name="connsiteX3" fmla="*/ 1618470 w 14733060"/>
              <a:gd name="connsiteY3" fmla="*/ 396440 h 10670297"/>
              <a:gd name="connsiteX4" fmla="*/ 6032877 w 14733060"/>
              <a:gd name="connsiteY4" fmla="*/ 106402 h 10670297"/>
              <a:gd name="connsiteX5" fmla="*/ 13603944 w 14733060"/>
              <a:gd name="connsiteY5" fmla="*/ 411711 h 10670297"/>
              <a:gd name="connsiteX6" fmla="*/ 14687171 w 14733060"/>
              <a:gd name="connsiteY6" fmla="*/ 4238848 h 10670297"/>
              <a:gd name="connsiteX7" fmla="*/ 14221275 w 14733060"/>
              <a:gd name="connsiteY7" fmla="*/ 9773290 h 10670297"/>
              <a:gd name="connsiteX8" fmla="*/ 11409132 w 14733060"/>
              <a:gd name="connsiteY8" fmla="*/ 10411919 h 10670297"/>
              <a:gd name="connsiteX9" fmla="*/ 2729589 w 14733060"/>
              <a:gd name="connsiteY9" fmla="*/ 10528033 h 10670297"/>
              <a:gd name="connsiteX10" fmla="*/ 366881 w 14733060"/>
              <a:gd name="connsiteY10" fmla="*/ 10354525 h 10670297"/>
              <a:gd name="connsiteX0" fmla="*/ 366881 w 14733060"/>
              <a:gd name="connsiteY0" fmla="*/ 10354523 h 10670295"/>
              <a:gd name="connsiteX1" fmla="*/ 151239 w 14733060"/>
              <a:gd name="connsiteY1" fmla="*/ 6954132 h 10670295"/>
              <a:gd name="connsiteX2" fmla="*/ 106896 w 14733060"/>
              <a:gd name="connsiteY2" fmla="*/ 1474030 h 10670295"/>
              <a:gd name="connsiteX3" fmla="*/ 1618470 w 14733060"/>
              <a:gd name="connsiteY3" fmla="*/ 396438 h 10670295"/>
              <a:gd name="connsiteX4" fmla="*/ 6032877 w 14733060"/>
              <a:gd name="connsiteY4" fmla="*/ 106400 h 10670295"/>
              <a:gd name="connsiteX5" fmla="*/ 13603944 w 14733060"/>
              <a:gd name="connsiteY5" fmla="*/ 411709 h 10670295"/>
              <a:gd name="connsiteX6" fmla="*/ 14687171 w 14733060"/>
              <a:gd name="connsiteY6" fmla="*/ 4238846 h 10670295"/>
              <a:gd name="connsiteX7" fmla="*/ 14221275 w 14733060"/>
              <a:gd name="connsiteY7" fmla="*/ 9773288 h 10670295"/>
              <a:gd name="connsiteX8" fmla="*/ 11409132 w 14733060"/>
              <a:gd name="connsiteY8" fmla="*/ 10411917 h 10670295"/>
              <a:gd name="connsiteX9" fmla="*/ 2729589 w 14733060"/>
              <a:gd name="connsiteY9" fmla="*/ 10528031 h 10670295"/>
              <a:gd name="connsiteX10" fmla="*/ 366881 w 14733060"/>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359258 w 14725437"/>
              <a:gd name="connsiteY0" fmla="*/ 10354523 h 10670295"/>
              <a:gd name="connsiteX1" fmla="*/ 143616 w 14725437"/>
              <a:gd name="connsiteY1" fmla="*/ 6954132 h 10670295"/>
              <a:gd name="connsiteX2" fmla="*/ 99273 w 14725437"/>
              <a:gd name="connsiteY2" fmla="*/ 1474030 h 10670295"/>
              <a:gd name="connsiteX3" fmla="*/ 1507862 w 14725437"/>
              <a:gd name="connsiteY3" fmla="*/ 98880 h 10670295"/>
              <a:gd name="connsiteX4" fmla="*/ 6025254 w 14725437"/>
              <a:gd name="connsiteY4" fmla="*/ 106400 h 10670295"/>
              <a:gd name="connsiteX5" fmla="*/ 13596321 w 14725437"/>
              <a:gd name="connsiteY5" fmla="*/ 411709 h 10670295"/>
              <a:gd name="connsiteX6" fmla="*/ 14679548 w 14725437"/>
              <a:gd name="connsiteY6" fmla="*/ 4238846 h 10670295"/>
              <a:gd name="connsiteX7" fmla="*/ 14213652 w 14725437"/>
              <a:gd name="connsiteY7" fmla="*/ 9773288 h 10670295"/>
              <a:gd name="connsiteX8" fmla="*/ 11401509 w 14725437"/>
              <a:gd name="connsiteY8" fmla="*/ 10411917 h 10670295"/>
              <a:gd name="connsiteX9" fmla="*/ 2721966 w 14725437"/>
              <a:gd name="connsiteY9" fmla="*/ 10528031 h 10670295"/>
              <a:gd name="connsiteX10" fmla="*/ 359258 w 14725437"/>
              <a:gd name="connsiteY10" fmla="*/ 10354523 h 10670295"/>
              <a:gd name="connsiteX0" fmla="*/ 283176 w 14649355"/>
              <a:gd name="connsiteY0" fmla="*/ 10354523 h 10670295"/>
              <a:gd name="connsiteX1" fmla="*/ 67534 w 14649355"/>
              <a:gd name="connsiteY1" fmla="*/ 6954132 h 10670295"/>
              <a:gd name="connsiteX2" fmla="*/ 23191 w 14649355"/>
              <a:gd name="connsiteY2" fmla="*/ 1474030 h 10670295"/>
              <a:gd name="connsiteX3" fmla="*/ 1431780 w 14649355"/>
              <a:gd name="connsiteY3" fmla="*/ 98880 h 10670295"/>
              <a:gd name="connsiteX4" fmla="*/ 5949172 w 14649355"/>
              <a:gd name="connsiteY4" fmla="*/ 106400 h 10670295"/>
              <a:gd name="connsiteX5" fmla="*/ 13520239 w 14649355"/>
              <a:gd name="connsiteY5" fmla="*/ 411709 h 10670295"/>
              <a:gd name="connsiteX6" fmla="*/ 14603466 w 14649355"/>
              <a:gd name="connsiteY6" fmla="*/ 4238846 h 10670295"/>
              <a:gd name="connsiteX7" fmla="*/ 14137570 w 14649355"/>
              <a:gd name="connsiteY7" fmla="*/ 9773288 h 10670295"/>
              <a:gd name="connsiteX8" fmla="*/ 11325427 w 14649355"/>
              <a:gd name="connsiteY8" fmla="*/ 10411917 h 10670295"/>
              <a:gd name="connsiteX9" fmla="*/ 2645884 w 14649355"/>
              <a:gd name="connsiteY9" fmla="*/ 10528031 h 10670295"/>
              <a:gd name="connsiteX10" fmla="*/ 283176 w 14649355"/>
              <a:gd name="connsiteY10" fmla="*/ 10354523 h 10670295"/>
              <a:gd name="connsiteX0" fmla="*/ 389061 w 14755240"/>
              <a:gd name="connsiteY0" fmla="*/ 10354523 h 10667112"/>
              <a:gd name="connsiteX1" fmla="*/ 93319 w 14755240"/>
              <a:gd name="connsiteY1" fmla="*/ 6998765 h 10667112"/>
              <a:gd name="connsiteX2" fmla="*/ 129076 w 14755240"/>
              <a:gd name="connsiteY2" fmla="*/ 1474030 h 10667112"/>
              <a:gd name="connsiteX3" fmla="*/ 1537665 w 14755240"/>
              <a:gd name="connsiteY3" fmla="*/ 98880 h 10667112"/>
              <a:gd name="connsiteX4" fmla="*/ 6055057 w 14755240"/>
              <a:gd name="connsiteY4" fmla="*/ 106400 h 10667112"/>
              <a:gd name="connsiteX5" fmla="*/ 13626124 w 14755240"/>
              <a:gd name="connsiteY5" fmla="*/ 411709 h 10667112"/>
              <a:gd name="connsiteX6" fmla="*/ 14709351 w 14755240"/>
              <a:gd name="connsiteY6" fmla="*/ 4238846 h 10667112"/>
              <a:gd name="connsiteX7" fmla="*/ 14243455 w 14755240"/>
              <a:gd name="connsiteY7" fmla="*/ 9773288 h 10667112"/>
              <a:gd name="connsiteX8" fmla="*/ 11431312 w 14755240"/>
              <a:gd name="connsiteY8" fmla="*/ 10411917 h 10667112"/>
              <a:gd name="connsiteX9" fmla="*/ 2751769 w 14755240"/>
              <a:gd name="connsiteY9" fmla="*/ 10528031 h 10667112"/>
              <a:gd name="connsiteX10" fmla="*/ 389061 w 14755240"/>
              <a:gd name="connsiteY10" fmla="*/ 10354523 h 10667112"/>
              <a:gd name="connsiteX0" fmla="*/ 389061 w 14743341"/>
              <a:gd name="connsiteY0" fmla="*/ 10256507 h 10569096"/>
              <a:gd name="connsiteX1" fmla="*/ 93319 w 14743341"/>
              <a:gd name="connsiteY1" fmla="*/ 6900749 h 10569096"/>
              <a:gd name="connsiteX2" fmla="*/ 129076 w 14743341"/>
              <a:gd name="connsiteY2" fmla="*/ 1376014 h 10569096"/>
              <a:gd name="connsiteX3" fmla="*/ 1537665 w 14743341"/>
              <a:gd name="connsiteY3" fmla="*/ 864 h 10569096"/>
              <a:gd name="connsiteX4" fmla="*/ 6055057 w 14743341"/>
              <a:gd name="connsiteY4" fmla="*/ 8384 h 10569096"/>
              <a:gd name="connsiteX5" fmla="*/ 13626124 w 14743341"/>
              <a:gd name="connsiteY5" fmla="*/ 313693 h 10569096"/>
              <a:gd name="connsiteX6" fmla="*/ 14709351 w 14743341"/>
              <a:gd name="connsiteY6" fmla="*/ 4140830 h 10569096"/>
              <a:gd name="connsiteX7" fmla="*/ 14243455 w 14743341"/>
              <a:gd name="connsiteY7" fmla="*/ 9675272 h 10569096"/>
              <a:gd name="connsiteX8" fmla="*/ 11431312 w 14743341"/>
              <a:gd name="connsiteY8" fmla="*/ 10313901 h 10569096"/>
              <a:gd name="connsiteX9" fmla="*/ 2751769 w 14743341"/>
              <a:gd name="connsiteY9" fmla="*/ 10430015 h 10569096"/>
              <a:gd name="connsiteX10" fmla="*/ 389061 w 14743341"/>
              <a:gd name="connsiteY10" fmla="*/ 10256507 h 1056909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243455 w 14757426"/>
              <a:gd name="connsiteY7" fmla="*/ 9700652 h 10594476"/>
              <a:gd name="connsiteX8" fmla="*/ 11431312 w 14757426"/>
              <a:gd name="connsiteY8" fmla="*/ 10339281 h 10594476"/>
              <a:gd name="connsiteX9" fmla="*/ 2751769 w 14757426"/>
              <a:gd name="connsiteY9" fmla="*/ 10455395 h 10594476"/>
              <a:gd name="connsiteX10" fmla="*/ 389061 w 14757426"/>
              <a:gd name="connsiteY10" fmla="*/ 10281887 h 10594476"/>
              <a:gd name="connsiteX0" fmla="*/ 389061 w 14757426"/>
              <a:gd name="connsiteY0" fmla="*/ 10281887 h 10594476"/>
              <a:gd name="connsiteX1" fmla="*/ 93319 w 14757426"/>
              <a:gd name="connsiteY1" fmla="*/ 6926129 h 10594476"/>
              <a:gd name="connsiteX2" fmla="*/ 129076 w 14757426"/>
              <a:gd name="connsiteY2" fmla="*/ 1401394 h 10594476"/>
              <a:gd name="connsiteX3" fmla="*/ 1537665 w 14757426"/>
              <a:gd name="connsiteY3" fmla="*/ 26244 h 10594476"/>
              <a:gd name="connsiteX4" fmla="*/ 6055057 w 14757426"/>
              <a:gd name="connsiteY4" fmla="*/ 33764 h 10594476"/>
              <a:gd name="connsiteX5" fmla="*/ 13683339 w 14757426"/>
              <a:gd name="connsiteY5" fmla="*/ 26636 h 10594476"/>
              <a:gd name="connsiteX6" fmla="*/ 14709351 w 14757426"/>
              <a:gd name="connsiteY6" fmla="*/ 4166210 h 10594476"/>
              <a:gd name="connsiteX7" fmla="*/ 14657479 w 14757426"/>
              <a:gd name="connsiteY7" fmla="*/ 9651715 h 10594476"/>
              <a:gd name="connsiteX8" fmla="*/ 11431312 w 14757426"/>
              <a:gd name="connsiteY8" fmla="*/ 10339281 h 10594476"/>
              <a:gd name="connsiteX9" fmla="*/ 2751769 w 14757426"/>
              <a:gd name="connsiteY9" fmla="*/ 10455395 h 10594476"/>
              <a:gd name="connsiteX10" fmla="*/ 389061 w 14757426"/>
              <a:gd name="connsiteY10" fmla="*/ 10281887 h 1059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57426" h="10594476">
                <a:moveTo>
                  <a:pt x="389061" y="10281887"/>
                </a:moveTo>
                <a:cubicBezTo>
                  <a:pt x="-54014" y="9693676"/>
                  <a:pt x="136650" y="8406211"/>
                  <a:pt x="93319" y="6926129"/>
                </a:cubicBezTo>
                <a:cubicBezTo>
                  <a:pt x="49988" y="5446047"/>
                  <a:pt x="-111648" y="2551375"/>
                  <a:pt x="129076" y="1401394"/>
                </a:cubicBezTo>
                <a:cubicBezTo>
                  <a:pt x="369800" y="251413"/>
                  <a:pt x="214343" y="8695"/>
                  <a:pt x="1537665" y="26244"/>
                </a:cubicBezTo>
                <a:cubicBezTo>
                  <a:pt x="2632129" y="192572"/>
                  <a:pt x="4799357" y="33699"/>
                  <a:pt x="6055057" y="33764"/>
                </a:cubicBezTo>
                <a:cubicBezTo>
                  <a:pt x="7310757" y="33829"/>
                  <a:pt x="12298173" y="-37231"/>
                  <a:pt x="13683339" y="26636"/>
                </a:cubicBezTo>
                <a:cubicBezTo>
                  <a:pt x="15068505" y="90503"/>
                  <a:pt x="14723293" y="3076486"/>
                  <a:pt x="14709351" y="4166210"/>
                </a:cubicBezTo>
                <a:cubicBezTo>
                  <a:pt x="14729738" y="5255932"/>
                  <a:pt x="14733337" y="8622870"/>
                  <a:pt x="14657479" y="9651715"/>
                </a:cubicBezTo>
                <a:cubicBezTo>
                  <a:pt x="14581621" y="10680560"/>
                  <a:pt x="13495969" y="10301181"/>
                  <a:pt x="11431312" y="10339281"/>
                </a:cubicBezTo>
                <a:cubicBezTo>
                  <a:pt x="9595255" y="10694881"/>
                  <a:pt x="4592144" y="10464961"/>
                  <a:pt x="2751769" y="10455395"/>
                </a:cubicBezTo>
                <a:cubicBezTo>
                  <a:pt x="911394" y="10445829"/>
                  <a:pt x="832136" y="10870098"/>
                  <a:pt x="389061" y="10281887"/>
                </a:cubicBezTo>
                <a:close/>
              </a:path>
            </a:pathLst>
          </a:custGeom>
          <a:solidFill>
            <a:schemeClr val="bg1"/>
          </a:solidFill>
          <a:ln w="76200">
            <a:solidFill>
              <a:srgbClr val="FF68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0000"/>
              </a:solidFill>
              <a:effectLst/>
              <a:uLnTx/>
              <a:uFillTx/>
              <a:latin typeface="等线"/>
              <a:ea typeface="等线" panose="02010600030101010101" pitchFamily="2" charset="-122"/>
              <a:cs typeface="+mn-cs"/>
            </a:endParaRPr>
          </a:p>
        </p:txBody>
      </p:sp>
      <p:pic>
        <p:nvPicPr>
          <p:cNvPr id="4" name="图片 3"/>
          <p:cNvPicPr>
            <a:picLocks noChangeAspect="1"/>
          </p:cNvPicPr>
          <p:nvPr/>
        </p:nvPicPr>
        <p:blipFill rotWithShape="1">
          <a:blip r:embed="rId3"/>
          <a:srcRect r="28894"/>
          <a:stretch>
            <a:fillRect/>
          </a:stretch>
        </p:blipFill>
        <p:spPr>
          <a:xfrm>
            <a:off x="-2267" y="-1"/>
            <a:ext cx="12194267" cy="6858001"/>
          </a:xfrm>
          <a:prstGeom prst="rect">
            <a:avLst/>
          </a:prstGeom>
        </p:spPr>
      </p:pic>
      <p:pic>
        <p:nvPicPr>
          <p:cNvPr id="8" name="图片 7"/>
          <p:cNvPicPr>
            <a:picLocks noChangeAspect="1"/>
          </p:cNvPicPr>
          <p:nvPr/>
        </p:nvPicPr>
        <p:blipFill>
          <a:blip r:embed="rId4"/>
          <a:stretch>
            <a:fillRect/>
          </a:stretch>
        </p:blipFill>
        <p:spPr>
          <a:xfrm>
            <a:off x="-605265" y="-365668"/>
            <a:ext cx="4724843" cy="3159257"/>
          </a:xfrm>
          <a:prstGeom prst="rect">
            <a:avLst/>
          </a:prstGeom>
        </p:spPr>
      </p:pic>
      <p:pic>
        <p:nvPicPr>
          <p:cNvPr id="10" name="图片 9"/>
          <p:cNvPicPr>
            <a:picLocks noChangeAspect="1"/>
          </p:cNvPicPr>
          <p:nvPr/>
        </p:nvPicPr>
        <p:blipFill>
          <a:blip r:embed="rId5"/>
          <a:stretch>
            <a:fillRect/>
          </a:stretch>
        </p:blipFill>
        <p:spPr>
          <a:xfrm>
            <a:off x="2653065" y="218960"/>
            <a:ext cx="2427723" cy="1619723"/>
          </a:xfrm>
          <a:prstGeom prst="rect">
            <a:avLst/>
          </a:prstGeom>
        </p:spPr>
      </p:pic>
      <p:pic>
        <p:nvPicPr>
          <p:cNvPr id="12" name="图片 11"/>
          <p:cNvPicPr>
            <a:picLocks noChangeAspect="1"/>
          </p:cNvPicPr>
          <p:nvPr/>
        </p:nvPicPr>
        <p:blipFill>
          <a:blip r:embed="rId6"/>
          <a:stretch>
            <a:fillRect/>
          </a:stretch>
        </p:blipFill>
        <p:spPr>
          <a:xfrm flipH="1">
            <a:off x="10168425" y="-238902"/>
            <a:ext cx="1985026" cy="1985026"/>
          </a:xfrm>
          <a:prstGeom prst="rect">
            <a:avLst/>
          </a:prstGeom>
        </p:spPr>
      </p:pic>
      <p:pic>
        <p:nvPicPr>
          <p:cNvPr id="37" name="图片 1"/>
          <p:cNvPicPr>
            <a:picLocks noChangeAspect="1"/>
          </p:cNvPicPr>
          <p:nvPr/>
        </p:nvPicPr>
        <p:blipFill>
          <a:blip r:embed="rId7"/>
          <a:stretch>
            <a:fillRect/>
          </a:stretch>
        </p:blipFill>
        <p:spPr>
          <a:xfrm>
            <a:off x="4959470" y="-100432"/>
            <a:ext cx="7077423" cy="5275308"/>
          </a:xfrm>
          <a:prstGeom prst="rect">
            <a:avLst/>
          </a:prstGeom>
        </p:spPr>
      </p:pic>
      <p:pic>
        <p:nvPicPr>
          <p:cNvPr id="40" name="图片 2"/>
          <p:cNvPicPr>
            <a:picLocks noChangeAspect="1"/>
          </p:cNvPicPr>
          <p:nvPr/>
        </p:nvPicPr>
        <p:blipFill>
          <a:blip r:embed="rId8"/>
          <a:stretch>
            <a:fillRect/>
          </a:stretch>
        </p:blipFill>
        <p:spPr>
          <a:xfrm>
            <a:off x="738868" y="803678"/>
            <a:ext cx="1117362" cy="487816"/>
          </a:xfrm>
          <a:prstGeom prst="rect">
            <a:avLst/>
          </a:prstGeom>
        </p:spPr>
      </p:pic>
      <p:pic>
        <p:nvPicPr>
          <p:cNvPr id="41" name="图片 3"/>
          <p:cNvPicPr>
            <a:picLocks noChangeAspect="1"/>
          </p:cNvPicPr>
          <p:nvPr/>
        </p:nvPicPr>
        <p:blipFill>
          <a:blip r:embed="rId9"/>
          <a:stretch>
            <a:fillRect/>
          </a:stretch>
        </p:blipFill>
        <p:spPr>
          <a:xfrm>
            <a:off x="2857192" y="377675"/>
            <a:ext cx="844235" cy="535224"/>
          </a:xfrm>
          <a:prstGeom prst="rect">
            <a:avLst/>
          </a:prstGeom>
        </p:spPr>
      </p:pic>
      <p:pic>
        <p:nvPicPr>
          <p:cNvPr id="42" name="图片 4"/>
          <p:cNvPicPr>
            <a:picLocks noChangeAspect="1"/>
          </p:cNvPicPr>
          <p:nvPr/>
        </p:nvPicPr>
        <p:blipFill>
          <a:blip r:embed="rId10"/>
          <a:stretch>
            <a:fillRect/>
          </a:stretch>
        </p:blipFill>
        <p:spPr>
          <a:xfrm>
            <a:off x="6465694" y="480916"/>
            <a:ext cx="1129744" cy="558800"/>
          </a:xfrm>
          <a:prstGeom prst="rect">
            <a:avLst/>
          </a:prstGeom>
        </p:spPr>
      </p:pic>
      <p:pic>
        <p:nvPicPr>
          <p:cNvPr id="43" name="图片 5"/>
          <p:cNvPicPr>
            <a:picLocks noChangeAspect="1"/>
          </p:cNvPicPr>
          <p:nvPr/>
        </p:nvPicPr>
        <p:blipFill>
          <a:blip r:embed="rId11"/>
          <a:stretch>
            <a:fillRect/>
          </a:stretch>
        </p:blipFill>
        <p:spPr>
          <a:xfrm>
            <a:off x="10613580" y="1494606"/>
            <a:ext cx="1131464" cy="1512990"/>
          </a:xfrm>
          <a:prstGeom prst="rect">
            <a:avLst/>
          </a:prstGeom>
        </p:spPr>
      </p:pic>
      <p:pic>
        <p:nvPicPr>
          <p:cNvPr id="44" name="图片 6"/>
          <p:cNvPicPr>
            <a:picLocks noChangeAspect="1"/>
          </p:cNvPicPr>
          <p:nvPr/>
        </p:nvPicPr>
        <p:blipFill>
          <a:blip r:embed="rId12"/>
          <a:stretch>
            <a:fillRect/>
          </a:stretch>
        </p:blipFill>
        <p:spPr>
          <a:xfrm>
            <a:off x="9990519" y="1295400"/>
            <a:ext cx="1048563" cy="406400"/>
          </a:xfrm>
          <a:prstGeom prst="rect">
            <a:avLst/>
          </a:prstGeom>
        </p:spPr>
      </p:pic>
      <p:pic>
        <p:nvPicPr>
          <p:cNvPr id="45" name="图片 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5400000">
            <a:off x="10925349" y="5710809"/>
            <a:ext cx="1938346" cy="1710881"/>
          </a:xfrm>
          <a:prstGeom prst="rect">
            <a:avLst/>
          </a:prstGeom>
        </p:spPr>
      </p:pic>
      <p:pic>
        <p:nvPicPr>
          <p:cNvPr id="46" name="图片 1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flipV="1">
            <a:off x="-605265" y="5697547"/>
            <a:ext cx="1968394" cy="1737403"/>
          </a:xfrm>
          <a:prstGeom prst="rect">
            <a:avLst/>
          </a:prstGeom>
        </p:spPr>
      </p:pic>
      <p:pic>
        <p:nvPicPr>
          <p:cNvPr id="3" name="Picture 2"/>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513732" y="1770484"/>
            <a:ext cx="2963067" cy="2963067"/>
          </a:xfrm>
          <a:prstGeom prst="rect">
            <a:avLst/>
          </a:prstGeom>
        </p:spPr>
      </p:pic>
      <p:pic>
        <p:nvPicPr>
          <p:cNvPr id="47" name="Picture 4" descr="White and blue castle, Cinderella Castle, Castle s, building, cartoon png |  PNGEgg"/>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0" b="100000" l="0" r="99667"/>
                    </a14:imgEffect>
                  </a14:imgLayer>
                </a14:imgProps>
              </a:ext>
              <a:ext uri="{28A0092B-C50C-407E-A947-70E740481C1C}">
                <a14:useLocalDpi xmlns:a14="http://schemas.microsoft.com/office/drawing/2010/main" val="0"/>
              </a:ext>
            </a:extLst>
          </a:blip>
          <a:srcRect/>
          <a:stretch>
            <a:fillRect/>
          </a:stretch>
        </p:blipFill>
        <p:spPr bwMode="auto">
          <a:xfrm>
            <a:off x="587603" y="1654566"/>
            <a:ext cx="6045977" cy="55421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1BCE467-4319-B0FE-D57E-9DDF2BC868EB}"/>
              </a:ext>
            </a:extLst>
          </p:cNvPr>
          <p:cNvPicPr>
            <a:picLocks noChangeAspect="1"/>
          </p:cNvPicPr>
          <p:nvPr/>
        </p:nvPicPr>
        <p:blipFill>
          <a:blip r:embed="rId17"/>
          <a:stretch>
            <a:fillRect/>
          </a:stretch>
        </p:blipFill>
        <p:spPr>
          <a:xfrm>
            <a:off x="5389745" y="1707478"/>
            <a:ext cx="6041660" cy="3785944"/>
          </a:xfrm>
          <a:prstGeom prst="rect">
            <a:avLst/>
          </a:prstGeom>
        </p:spPr>
      </p:pic>
    </p:spTree>
    <p:extLst>
      <p:ext uri="{BB962C8B-B14F-4D97-AF65-F5344CB8AC3E}">
        <p14:creationId xmlns:p14="http://schemas.microsoft.com/office/powerpoint/2010/main" val="23035219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697778" y="-131563"/>
            <a:ext cx="2963067" cy="2963067"/>
          </a:xfrm>
          <a:prstGeom prst="rect">
            <a:avLst/>
          </a:prstGeom>
        </p:spPr>
      </p:pic>
      <p:pic>
        <p:nvPicPr>
          <p:cNvPr id="16" name="Picture 15"/>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734168" y="1812816"/>
            <a:ext cx="2963067" cy="2963067"/>
          </a:xfrm>
          <a:prstGeom prst="rect">
            <a:avLst/>
          </a:prstGeom>
        </p:spPr>
      </p:pic>
      <p:pic>
        <p:nvPicPr>
          <p:cNvPr id="4110" name="Picture 14" descr="Đồng Cỏ, Đồi Cỏ Xanh 2 - KhoThietKe.Ne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a:hlinkClick r:id="rId7" action="ppaction://hlinksldjump"/>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0961" y="1829632"/>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a:hlinkClick r:id="rId9" action="ppaction://hlinksldjump"/>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41664" y="2326791"/>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4390974" y="657007"/>
            <a:ext cx="4053946" cy="4053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308966" y="3999954"/>
            <a:ext cx="377798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31990" y="3884266"/>
            <a:ext cx="4357772" cy="3184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图片 7"/>
          <p:cNvPicPr>
            <a:picLocks noChangeAspect="1"/>
          </p:cNvPicPr>
          <p:nvPr/>
        </p:nvPicPr>
        <p:blipFill>
          <a:blip r:embed="rId17"/>
          <a:stretch>
            <a:fillRect/>
          </a:stretch>
        </p:blipFill>
        <p:spPr>
          <a:xfrm>
            <a:off x="-827735" y="-32716"/>
            <a:ext cx="4086444" cy="2732393"/>
          </a:xfrm>
          <a:prstGeom prst="rect">
            <a:avLst/>
          </a:prstGeom>
        </p:spPr>
      </p:pic>
      <p:pic>
        <p:nvPicPr>
          <p:cNvPr id="11" name="图片 2"/>
          <p:cNvPicPr>
            <a:picLocks noChangeAspect="1"/>
          </p:cNvPicPr>
          <p:nvPr/>
        </p:nvPicPr>
        <p:blipFill>
          <a:blip r:embed="rId18"/>
          <a:stretch>
            <a:fillRect/>
          </a:stretch>
        </p:blipFill>
        <p:spPr>
          <a:xfrm>
            <a:off x="6646396" y="716957"/>
            <a:ext cx="1117362" cy="487816"/>
          </a:xfrm>
          <a:prstGeom prst="rect">
            <a:avLst/>
          </a:prstGeom>
        </p:spPr>
      </p:pic>
      <p:pic>
        <p:nvPicPr>
          <p:cNvPr id="12" name="图片 3"/>
          <p:cNvPicPr>
            <a:picLocks noChangeAspect="1"/>
          </p:cNvPicPr>
          <p:nvPr/>
        </p:nvPicPr>
        <p:blipFill>
          <a:blip r:embed="rId19"/>
          <a:stretch>
            <a:fillRect/>
          </a:stretch>
        </p:blipFill>
        <p:spPr>
          <a:xfrm>
            <a:off x="3664326" y="446684"/>
            <a:ext cx="844235" cy="535224"/>
          </a:xfrm>
          <a:prstGeom prst="rect">
            <a:avLst/>
          </a:prstGeom>
        </p:spPr>
      </p:pic>
      <p:pic>
        <p:nvPicPr>
          <p:cNvPr id="13" name="图片 4"/>
          <p:cNvPicPr>
            <a:picLocks noChangeAspect="1"/>
          </p:cNvPicPr>
          <p:nvPr/>
        </p:nvPicPr>
        <p:blipFill>
          <a:blip r:embed="rId20"/>
          <a:stretch>
            <a:fillRect/>
          </a:stretch>
        </p:blipFill>
        <p:spPr>
          <a:xfrm>
            <a:off x="9214090" y="237543"/>
            <a:ext cx="1129744" cy="558800"/>
          </a:xfrm>
          <a:prstGeom prst="rect">
            <a:avLst/>
          </a:prstGeom>
        </p:spPr>
      </p:pic>
      <p:pic>
        <p:nvPicPr>
          <p:cNvPr id="14" name="图片 5"/>
          <p:cNvPicPr>
            <a:picLocks noChangeAspect="1"/>
          </p:cNvPicPr>
          <p:nvPr/>
        </p:nvPicPr>
        <p:blipFill>
          <a:blip r:embed="rId21"/>
          <a:stretch>
            <a:fillRect/>
          </a:stretch>
        </p:blipFill>
        <p:spPr>
          <a:xfrm>
            <a:off x="10613580" y="1494606"/>
            <a:ext cx="1131464" cy="1512990"/>
          </a:xfrm>
          <a:prstGeom prst="rect">
            <a:avLst/>
          </a:prstGeom>
        </p:spPr>
      </p:pic>
      <p:pic>
        <p:nvPicPr>
          <p:cNvPr id="15" name="图片 6"/>
          <p:cNvPicPr>
            <a:picLocks noChangeAspect="1"/>
          </p:cNvPicPr>
          <p:nvPr/>
        </p:nvPicPr>
        <p:blipFill>
          <a:blip r:embed="rId22"/>
          <a:stretch>
            <a:fillRect/>
          </a:stretch>
        </p:blipFill>
        <p:spPr>
          <a:xfrm>
            <a:off x="9990519" y="1295400"/>
            <a:ext cx="1048563" cy="406400"/>
          </a:xfrm>
          <a:prstGeom prst="rect">
            <a:avLst/>
          </a:prstGeom>
        </p:spPr>
      </p:pic>
      <p:pic>
        <p:nvPicPr>
          <p:cNvPr id="25"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5058109" y="2116796"/>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20162-A60C-4071-908E-FDBEEB43E7F0}"/>
              </a:ext>
            </a:extLst>
          </p:cNvPr>
          <p:cNvSpPr txBox="1"/>
          <p:nvPr/>
        </p:nvSpPr>
        <p:spPr>
          <a:xfrm>
            <a:off x="2425147" y="2849217"/>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FF0000"/>
                </a:solidFill>
                <a:effectLst/>
                <a:uLnTx/>
                <a:uFillTx/>
                <a:latin typeface="#9Slide07 Stormtrooper" panose="020B0500000000000000" pitchFamily="34" charset="0"/>
                <a:ea typeface="+mn-ea"/>
                <a:cs typeface="+mn-cs"/>
              </a:rPr>
              <a:t>1</a:t>
            </a:r>
          </a:p>
        </p:txBody>
      </p:sp>
      <p:sp>
        <p:nvSpPr>
          <p:cNvPr id="20" name="TextBox 19">
            <a:extLst>
              <a:ext uri="{FF2B5EF4-FFF2-40B4-BE49-F238E27FC236}">
                <a16:creationId xmlns:a16="http://schemas.microsoft.com/office/drawing/2014/main" id="{961D2D33-0ED8-49A1-9086-0F3B62C5FE67}"/>
              </a:ext>
            </a:extLst>
          </p:cNvPr>
          <p:cNvSpPr txBox="1"/>
          <p:nvPr/>
        </p:nvSpPr>
        <p:spPr>
          <a:xfrm>
            <a:off x="10111408" y="3299792"/>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FFFF"/>
                  </a:solidFill>
                </a:ln>
                <a:solidFill>
                  <a:srgbClr val="002060"/>
                </a:solidFill>
                <a:effectLst/>
                <a:uLnTx/>
                <a:uFillTx/>
                <a:latin typeface="#9Slide07 Stormtrooper" panose="020B0500000000000000" pitchFamily="34" charset="0"/>
                <a:ea typeface="+mn-ea"/>
                <a:cs typeface="+mn-cs"/>
              </a:rPr>
              <a:t>2</a:t>
            </a:r>
          </a:p>
        </p:txBody>
      </p:sp>
      <p:sp>
        <p:nvSpPr>
          <p:cNvPr id="21" name="TextBox 20">
            <a:extLst>
              <a:ext uri="{FF2B5EF4-FFF2-40B4-BE49-F238E27FC236}">
                <a16:creationId xmlns:a16="http://schemas.microsoft.com/office/drawing/2014/main" id="{11D754DD-0D58-42BD-8D02-A132BD499679}"/>
              </a:ext>
            </a:extLst>
          </p:cNvPr>
          <p:cNvSpPr txBox="1"/>
          <p:nvPr/>
        </p:nvSpPr>
        <p:spPr>
          <a:xfrm>
            <a:off x="6255025" y="1669775"/>
            <a:ext cx="781879"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solidFill>
                    <a:srgbClr val="FFC000"/>
                  </a:solidFill>
                </a:ln>
                <a:solidFill>
                  <a:srgbClr val="FFFFFF"/>
                </a:solidFill>
                <a:effectLst/>
                <a:uLnTx/>
                <a:uFillTx/>
                <a:latin typeface="#9Slide07 Stormtrooper" panose="020B0500000000000000" pitchFamily="34" charset="0"/>
                <a:ea typeface="+mn-ea"/>
                <a:cs typeface="+mn-cs"/>
              </a:rPr>
              <a:t>3</a:t>
            </a:r>
          </a:p>
        </p:txBody>
      </p:sp>
      <p:pic>
        <p:nvPicPr>
          <p:cNvPr id="9" name="Picture 2" descr="Cartoon handsome prince riding horse isolated Vector Image"/>
          <p:cNvPicPr>
            <a:picLocks noChangeAspect="1" noChangeArrowheads="1"/>
          </p:cNvPicPr>
          <p:nvPr/>
        </p:nvPicPr>
        <p:blipFill>
          <a:blip r:embed="rId15" cstate="print">
            <a:extLst>
              <a:ext uri="{BEBA8EAE-BF5A-486C-A8C5-ECC9F3942E4B}">
                <a14:imgProps xmlns:a14="http://schemas.microsoft.com/office/drawing/2010/main">
                  <a14:imgLayer r:embed="rId16">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rot="414185">
            <a:off x="8344249" y="2804797"/>
            <a:ext cx="3777982" cy="3184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hlinkClick r:id="rId23" action="ppaction://hlinksldjump"/>
            <a:extLst>
              <a:ext uri="{FF2B5EF4-FFF2-40B4-BE49-F238E27FC236}">
                <a16:creationId xmlns:a16="http://schemas.microsoft.com/office/drawing/2014/main" id="{0919DAF2-FB9B-AD40-6AD0-C63C5E8CFB9B}"/>
              </a:ext>
            </a:extLst>
          </p:cNvPr>
          <p:cNvSpPr/>
          <p:nvPr/>
        </p:nvSpPr>
        <p:spPr>
          <a:xfrm>
            <a:off x="1714500" y="142875"/>
            <a:ext cx="1457325" cy="438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Học</a:t>
            </a:r>
            <a:r>
              <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tiếp</a:t>
            </a:r>
            <a:endParaRPr kumimoji="0" lang="en-US" sz="24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15380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randombar(horizontal)">
                                      <p:cBhvr>
                                        <p:cTn id="7" dur="500"/>
                                        <p:tgtEl>
                                          <p:spTgt spid="410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par>
                          <p:cTn id="11" fill="hold">
                            <p:stCondLst>
                              <p:cond delay="500"/>
                            </p:stCondLst>
                            <p:childTnLst>
                              <p:par>
                                <p:cTn id="12" presetID="14" presetClass="entr" presetSubtype="10" fill="hold" nodeType="afterEffect">
                                  <p:stCondLst>
                                    <p:cond delay="0"/>
                                  </p:stCondLst>
                                  <p:childTnLst>
                                    <p:set>
                                      <p:cBhvr>
                                        <p:cTn id="13" dur="1" fill="hold">
                                          <p:stCondLst>
                                            <p:cond delay="0"/>
                                          </p:stCondLst>
                                        </p:cTn>
                                        <p:tgtEl>
                                          <p:spTgt spid="4102"/>
                                        </p:tgtEl>
                                        <p:attrNameLst>
                                          <p:attrName>style.visibility</p:attrName>
                                        </p:attrNameLst>
                                      </p:cBhvr>
                                      <p:to>
                                        <p:strVal val="visible"/>
                                      </p:to>
                                    </p:set>
                                    <p:animEffect transition="in" filter="randombar(horizontal)">
                                      <p:cBhvr>
                                        <p:cTn id="14" dur="500"/>
                                        <p:tgtEl>
                                          <p:spTgt spid="4102"/>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randombar(horizontal)">
                                      <p:cBhvr>
                                        <p:cTn id="17" dur="500"/>
                                        <p:tgtEl>
                                          <p:spTgt spid="20"/>
                                        </p:tgtEl>
                                      </p:cBhvr>
                                    </p:animEffect>
                                  </p:childTnLst>
                                </p:cTn>
                              </p:par>
                            </p:childTnLst>
                          </p:cTn>
                        </p:par>
                        <p:par>
                          <p:cTn id="18" fill="hold">
                            <p:stCondLst>
                              <p:cond delay="1000"/>
                            </p:stCondLst>
                            <p:childTnLst>
                              <p:par>
                                <p:cTn id="19" presetID="14" presetClass="entr" presetSubtype="10" fill="hold" nodeType="afterEffect">
                                  <p:stCondLst>
                                    <p:cond delay="0"/>
                                  </p:stCondLst>
                                  <p:childTnLst>
                                    <p:set>
                                      <p:cBhvr>
                                        <p:cTn id="20" dur="1" fill="hold">
                                          <p:stCondLst>
                                            <p:cond delay="0"/>
                                          </p:stCondLst>
                                        </p:cTn>
                                        <p:tgtEl>
                                          <p:spTgt spid="4106"/>
                                        </p:tgtEl>
                                        <p:attrNameLst>
                                          <p:attrName>style.visibility</p:attrName>
                                        </p:attrNameLst>
                                      </p:cBhvr>
                                      <p:to>
                                        <p:strVal val="visible"/>
                                      </p:to>
                                    </p:set>
                                    <p:animEffect transition="in" filter="randombar(horizontal)">
                                      <p:cBhvr>
                                        <p:cTn id="21" dur="500"/>
                                        <p:tgtEl>
                                          <p:spTgt spid="410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4104"/>
                    </p:tgtEl>
                  </p:cond>
                </p:stCondLst>
                <p:endSync evt="end" delay="0">
                  <p:rtn val="all"/>
                </p:endSync>
                <p:childTnLst>
                  <p:par>
                    <p:cTn id="26" fill="hold">
                      <p:stCondLst>
                        <p:cond delay="0"/>
                      </p:stCondLst>
                      <p:childTnLst>
                        <p:par>
                          <p:cTn id="27" fill="hold">
                            <p:stCondLst>
                              <p:cond delay="0"/>
                            </p:stCondLst>
                            <p:childTnLst>
                              <p:par>
                                <p:cTn id="28" presetID="42" presetClass="path" presetSubtype="0" accel="50000" decel="50000" fill="hold" nodeType="withEffect">
                                  <p:stCondLst>
                                    <p:cond delay="0"/>
                                  </p:stCondLst>
                                  <p:childTnLst>
                                    <p:animMotion origin="layout" path="M 1.66667E-6 7.40741E-7 L -0.63659 -0.00394 " pathEditMode="relative" rAng="0" ptsTypes="AA">
                                      <p:cBhvr>
                                        <p:cTn id="29" dur="2000" fill="hold"/>
                                        <p:tgtEl>
                                          <p:spTgt spid="7"/>
                                        </p:tgtEl>
                                        <p:attrNameLst>
                                          <p:attrName>ppt_x</p:attrName>
                                          <p:attrName>ppt_y</p:attrName>
                                        </p:attrNameLst>
                                      </p:cBhvr>
                                      <p:rCtr x="-31836" y="-208"/>
                                    </p:animMotion>
                                  </p:childTnLst>
                                  <p:subTnLst>
                                    <p:audio>
                                      <p:cMediaNode vol="89000">
                                        <p:cTn display="0" masterRel="sameClick">
                                          <p:stCondLst>
                                            <p:cond evt="begin" delay="0">
                                              <p:tn val="28"/>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0" fill="hold">
                            <p:stCondLst>
                              <p:cond delay="2000"/>
                            </p:stCondLst>
                            <p:childTnLst>
                              <p:par>
                                <p:cTn id="31" presetID="53" presetClass="exit" presetSubtype="32" fill="hold" nodeType="afterEffect">
                                  <p:stCondLst>
                                    <p:cond delay="0"/>
                                  </p:stCondLst>
                                  <p:childTnLst>
                                    <p:anim calcmode="lin" valueType="num">
                                      <p:cBhvr>
                                        <p:cTn id="32" dur="500"/>
                                        <p:tgtEl>
                                          <p:spTgt spid="7"/>
                                        </p:tgtEl>
                                        <p:attrNameLst>
                                          <p:attrName>ppt_w</p:attrName>
                                        </p:attrNameLst>
                                      </p:cBhvr>
                                      <p:tavLst>
                                        <p:tav tm="0">
                                          <p:val>
                                            <p:strVal val="ppt_w"/>
                                          </p:val>
                                        </p:tav>
                                        <p:tav tm="100000">
                                          <p:val>
                                            <p:fltVal val="0"/>
                                          </p:val>
                                        </p:tav>
                                      </p:tavLst>
                                    </p:anim>
                                    <p:anim calcmode="lin" valueType="num">
                                      <p:cBhvr>
                                        <p:cTn id="33" dur="500"/>
                                        <p:tgtEl>
                                          <p:spTgt spid="7"/>
                                        </p:tgtEl>
                                        <p:attrNameLst>
                                          <p:attrName>ppt_h</p:attrName>
                                        </p:attrNameLst>
                                      </p:cBhvr>
                                      <p:tavLst>
                                        <p:tav tm="0">
                                          <p:val>
                                            <p:strVal val="ppt_h"/>
                                          </p:val>
                                        </p:tav>
                                        <p:tav tm="100000">
                                          <p:val>
                                            <p:fltVal val="0"/>
                                          </p:val>
                                        </p:tav>
                                      </p:tavLst>
                                    </p:anim>
                                    <p:animEffect transition="out" filter="fade">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animEffect transition="in" filter="fade">
                                      <p:cBhvr>
                                        <p:cTn id="41" dur="500"/>
                                        <p:tgtEl>
                                          <p:spTgt spid="8"/>
                                        </p:tgtEl>
                                      </p:cBhvr>
                                    </p:animEffect>
                                  </p:childTnLst>
                                </p:cTn>
                              </p:par>
                            </p:childTnLst>
                          </p:cTn>
                        </p:par>
                      </p:childTnLst>
                    </p:cTn>
                  </p:par>
                </p:childTnLst>
              </p:cTn>
              <p:nextCondLst>
                <p:cond evt="onClick" delay="0">
                  <p:tgtEl>
                    <p:spTgt spid="4104"/>
                  </p:tgtEl>
                </p:cond>
              </p:nextCondLst>
            </p:seq>
            <p:seq concurrent="1" nextAc="seek">
              <p:cTn id="42" restart="whenNotActive" fill="hold" evtFilter="cancelBubble" nodeType="interactiveSeq">
                <p:stCondLst>
                  <p:cond evt="onClick" delay="0">
                    <p:tgtEl>
                      <p:spTgt spid="4102"/>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2.5E-6 -1.11111E-6 L 0.49649 -0.15116 " pathEditMode="relative" rAng="0" ptsTypes="AA">
                                      <p:cBhvr>
                                        <p:cTn id="46" dur="2000" fill="hold"/>
                                        <p:tgtEl>
                                          <p:spTgt spid="8"/>
                                        </p:tgtEl>
                                        <p:attrNameLst>
                                          <p:attrName>ppt_x</p:attrName>
                                          <p:attrName>ppt_y</p:attrName>
                                        </p:attrNameLst>
                                      </p:cBhvr>
                                      <p:rCtr x="24818" y="-7569"/>
                                    </p:animMotion>
                                  </p:childTnLst>
                                  <p:subTnLst>
                                    <p:audio>
                                      <p:cMediaNode>
                                        <p:cTn display="0" masterRel="sameClick">
                                          <p:stCondLst>
                                            <p:cond evt="begin" delay="0">
                                              <p:tn val="45"/>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47" fill="hold">
                            <p:stCondLst>
                              <p:cond delay="2000"/>
                            </p:stCondLst>
                            <p:childTnLst>
                              <p:par>
                                <p:cTn id="48" presetID="53" presetClass="exit" presetSubtype="32" fill="hold" nodeType="afterEffect">
                                  <p:stCondLst>
                                    <p:cond delay="0"/>
                                  </p:stCondLst>
                                  <p:childTnLst>
                                    <p:anim calcmode="lin" valueType="num">
                                      <p:cBhvr>
                                        <p:cTn id="49" dur="500"/>
                                        <p:tgtEl>
                                          <p:spTgt spid="8"/>
                                        </p:tgtEl>
                                        <p:attrNameLst>
                                          <p:attrName>ppt_w</p:attrName>
                                        </p:attrNameLst>
                                      </p:cBhvr>
                                      <p:tavLst>
                                        <p:tav tm="0">
                                          <p:val>
                                            <p:strVal val="ppt_w"/>
                                          </p:val>
                                        </p:tav>
                                        <p:tav tm="100000">
                                          <p:val>
                                            <p:fltVal val="0"/>
                                          </p:val>
                                        </p:tav>
                                      </p:tavLst>
                                    </p:anim>
                                    <p:anim calcmode="lin" valueType="num">
                                      <p:cBhvr>
                                        <p:cTn id="50" dur="500"/>
                                        <p:tgtEl>
                                          <p:spTgt spid="8"/>
                                        </p:tgtEl>
                                        <p:attrNameLst>
                                          <p:attrName>ppt_h</p:attrName>
                                        </p:attrNameLst>
                                      </p:cBhvr>
                                      <p:tavLst>
                                        <p:tav tm="0">
                                          <p:val>
                                            <p:strVal val="ppt_h"/>
                                          </p:val>
                                        </p:tav>
                                        <p:tav tm="100000">
                                          <p:val>
                                            <p:fltVal val="0"/>
                                          </p:val>
                                        </p:tav>
                                      </p:tavLst>
                                    </p:anim>
                                    <p:animEffect transition="out" filter="fade">
                                      <p:cBhvr>
                                        <p:cTn id="51" dur="500"/>
                                        <p:tgtEl>
                                          <p:spTgt spid="8"/>
                                        </p:tgtEl>
                                      </p:cBhvr>
                                    </p:animEffect>
                                    <p:set>
                                      <p:cBhvr>
                                        <p:cTn id="52"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48"/>
                                            </p:cond>
                                          </p:stCondLst>
                                          <p:endCondLst>
                                            <p:cond evt="onStopAudio" delay="0">
                                              <p:tgtEl>
                                                <p:sldTgt/>
                                              </p:tgtEl>
                                            </p:cond>
                                          </p:endCondLst>
                                        </p:cTn>
                                        <p:tgtEl>
                                          <p:sndTgt r:embed="rId3" name="Tieng-Ngua-phi-va-hi-www_nhacchuongvui_com (online-audio-converter (mp3cut.net).wav"/>
                                        </p:tgtEl>
                                      </p:cMediaNode>
                                    </p:audio>
                                  </p:subTnLst>
                                </p:cTn>
                              </p:par>
                              <p:par>
                                <p:cTn id="53" presetID="53" presetClass="entr" presetSubtype="16"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childTnLst>
                          </p:cTn>
                        </p:par>
                      </p:childTnLst>
                    </p:cTn>
                  </p:par>
                </p:childTnLst>
              </p:cTn>
              <p:nextCondLst>
                <p:cond evt="onClick" delay="0">
                  <p:tgtEl>
                    <p:spTgt spid="4102"/>
                  </p:tgtEl>
                </p:cond>
              </p:nextCondLst>
            </p:seq>
            <p:seq concurrent="1" nextAc="seek">
              <p:cTn id="58" restart="whenNotActive" fill="hold" evtFilter="cancelBubble" nodeType="interactiveSeq">
                <p:stCondLst>
                  <p:cond evt="onClick" delay="0">
                    <p:tgtEl>
                      <p:spTgt spid="4106"/>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2.91667E-6 -3.7037E-6 L -0.34414 -0.11944 " pathEditMode="relative" rAng="0" ptsTypes="AA">
                                      <p:cBhvr>
                                        <p:cTn id="62" dur="2000" fill="hold"/>
                                        <p:tgtEl>
                                          <p:spTgt spid="9"/>
                                        </p:tgtEl>
                                        <p:attrNameLst>
                                          <p:attrName>ppt_x</p:attrName>
                                          <p:attrName>ppt_y</p:attrName>
                                        </p:attrNameLst>
                                      </p:cBhvr>
                                      <p:rCtr x="-17214" y="-5972"/>
                                    </p:animMotion>
                                  </p:childTnLst>
                                  <p:subTnLst>
                                    <p:audio>
                                      <p:cMediaNode>
                                        <p:cTn display="0" masterRel="sameClick">
                                          <p:stCondLst>
                                            <p:cond evt="begin" delay="0">
                                              <p:tn val="61"/>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3" fill="hold">
                            <p:stCondLst>
                              <p:cond delay="2000"/>
                            </p:stCondLst>
                            <p:childTnLst>
                              <p:par>
                                <p:cTn id="64" presetID="53" presetClass="exit" presetSubtype="32" fill="hold" nodeType="afterEffect">
                                  <p:stCondLst>
                                    <p:cond delay="0"/>
                                  </p:stCondLst>
                                  <p:childTnLst>
                                    <p:anim calcmode="lin" valueType="num">
                                      <p:cBhvr>
                                        <p:cTn id="65" dur="500"/>
                                        <p:tgtEl>
                                          <p:spTgt spid="9"/>
                                        </p:tgtEl>
                                        <p:attrNameLst>
                                          <p:attrName>ppt_w</p:attrName>
                                        </p:attrNameLst>
                                      </p:cBhvr>
                                      <p:tavLst>
                                        <p:tav tm="0">
                                          <p:val>
                                            <p:strVal val="ppt_w"/>
                                          </p:val>
                                        </p:tav>
                                        <p:tav tm="100000">
                                          <p:val>
                                            <p:fltVal val="0"/>
                                          </p:val>
                                        </p:tav>
                                      </p:tavLst>
                                    </p:anim>
                                    <p:anim calcmode="lin" valueType="num">
                                      <p:cBhvr>
                                        <p:cTn id="66" dur="500"/>
                                        <p:tgtEl>
                                          <p:spTgt spid="9"/>
                                        </p:tgtEl>
                                        <p:attrNameLst>
                                          <p:attrName>ppt_h</p:attrName>
                                        </p:attrNameLst>
                                      </p:cBhvr>
                                      <p:tavLst>
                                        <p:tav tm="0">
                                          <p:val>
                                            <p:strVal val="ppt_h"/>
                                          </p:val>
                                        </p:tav>
                                        <p:tav tm="100000">
                                          <p:val>
                                            <p:fltVal val="0"/>
                                          </p:val>
                                        </p:tav>
                                      </p:tavLst>
                                    </p:anim>
                                    <p:animEffect transition="out" filter="fade">
                                      <p:cBhvr>
                                        <p:cTn id="67" dur="500"/>
                                        <p:tgtEl>
                                          <p:spTgt spid="9"/>
                                        </p:tgtEl>
                                      </p:cBhvr>
                                    </p:animEffect>
                                    <p:set>
                                      <p:cBhvr>
                                        <p:cTn id="68"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64"/>
                                            </p:cond>
                                          </p:stCondLst>
                                          <p:endCondLst>
                                            <p:cond evt="onStopAudio" delay="0">
                                              <p:tgtEl>
                                                <p:sldTgt/>
                                              </p:tgtEl>
                                            </p:cond>
                                          </p:endCondLst>
                                        </p:cTn>
                                        <p:tgtEl>
                                          <p:sndTgt r:embed="rId3" name="Tieng-Ngua-phi-va-hi-www_nhacchuongvui_com (online-audio-converter (mp3cut.net).wav"/>
                                        </p:tgtEl>
                                      </p:cMediaNode>
                                    </p:audio>
                                  </p:subTnLst>
                                </p:cTn>
                              </p:par>
                            </p:childTnLst>
                          </p:cTn>
                        </p:par>
                        <p:par>
                          <p:cTn id="69" fill="hold">
                            <p:stCondLst>
                              <p:cond delay="2500"/>
                            </p:stCondLst>
                            <p:childTnLst>
                              <p:par>
                                <p:cTn id="70" presetID="53" presetClass="entr" presetSubtype="16" fill="hold"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500" fill="hold"/>
                                        <p:tgtEl>
                                          <p:spTgt spid="25"/>
                                        </p:tgtEl>
                                        <p:attrNameLst>
                                          <p:attrName>ppt_w</p:attrName>
                                        </p:attrNameLst>
                                      </p:cBhvr>
                                      <p:tavLst>
                                        <p:tav tm="0">
                                          <p:val>
                                            <p:fltVal val="0"/>
                                          </p:val>
                                        </p:tav>
                                        <p:tav tm="100000">
                                          <p:val>
                                            <p:strVal val="#ppt_w"/>
                                          </p:val>
                                        </p:tav>
                                      </p:tavLst>
                                    </p:anim>
                                    <p:anim calcmode="lin" valueType="num">
                                      <p:cBhvr>
                                        <p:cTn id="73" dur="500" fill="hold"/>
                                        <p:tgtEl>
                                          <p:spTgt spid="25"/>
                                        </p:tgtEl>
                                        <p:attrNameLst>
                                          <p:attrName>ppt_h</p:attrName>
                                        </p:attrNameLst>
                                      </p:cBhvr>
                                      <p:tavLst>
                                        <p:tav tm="0">
                                          <p:val>
                                            <p:fltVal val="0"/>
                                          </p:val>
                                        </p:tav>
                                        <p:tav tm="100000">
                                          <p:val>
                                            <p:strVal val="#ppt_h"/>
                                          </p:val>
                                        </p:tav>
                                      </p:tavLst>
                                    </p:anim>
                                    <p:animEffect transition="in" filter="fade">
                                      <p:cBhvr>
                                        <p:cTn id="74" dur="500"/>
                                        <p:tgtEl>
                                          <p:spTgt spid="25"/>
                                        </p:tgtEl>
                                      </p:cBhvr>
                                    </p:animEffect>
                                  </p:childTnLst>
                                </p:cTn>
                              </p:par>
                            </p:childTnLst>
                          </p:cTn>
                        </p:par>
                      </p:childTnLst>
                    </p:cTn>
                  </p:par>
                </p:childTnLst>
              </p:cTn>
              <p:nextCondLst>
                <p:cond evt="onClick" delay="0">
                  <p:tgtEl>
                    <p:spTgt spid="4106"/>
                  </p:tgtEl>
                </p:cond>
              </p:nextCondLst>
            </p:seq>
          </p:childTnLst>
        </p:cTn>
      </p:par>
    </p:tnLst>
    <p:bldLst>
      <p:bldP spid="2" grpId="0"/>
      <p:bldP spid="20"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144851" y="490138"/>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8982796" y="3875449"/>
            <a:ext cx="3679576" cy="31016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20F66AB-A6FC-C35A-3504-070D1CE701E3}"/>
              </a:ext>
            </a:extLst>
          </p:cNvPr>
          <p:cNvSpPr txBox="1"/>
          <p:nvPr/>
        </p:nvSpPr>
        <p:spPr>
          <a:xfrm>
            <a:off x="3515360" y="987227"/>
            <a:ext cx="7693660" cy="1506182"/>
          </a:xfrm>
          <a:prstGeom prst="rect">
            <a:avLst/>
          </a:prstGeom>
          <a:noFill/>
        </p:spPr>
        <p:txBody>
          <a:bodyPr wrap="square">
            <a:spAutoFit/>
          </a:bodyPr>
          <a:lstStyle/>
          <a:p>
            <a:pPr lvl="0" algn="ctr">
              <a:lnSpc>
                <a:spcPct val="135000"/>
              </a:lnSpc>
            </a:pPr>
            <a:r>
              <a:rPr lang="en-US" sz="3600" b="1" dirty="0">
                <a:solidFill>
                  <a:srgbClr val="000000"/>
                </a:solidFill>
                <a:latin typeface="Cambria" panose="02040503050406030204" pitchFamily="18" charset="0"/>
                <a:ea typeface="Cambria" panose="02040503050406030204" pitchFamily="18" charset="0"/>
              </a:rPr>
              <a:t>1. </a:t>
            </a:r>
            <a:r>
              <a:rPr lang="vi-VN" sz="3600" b="1" dirty="0">
                <a:solidFill>
                  <a:srgbClr val="000000"/>
                </a:solidFill>
                <a:latin typeface="Cambria" panose="02040503050406030204" pitchFamily="18" charset="0"/>
                <a:ea typeface="Cambria" panose="02040503050406030204" pitchFamily="18" charset="0"/>
              </a:rPr>
              <a:t>Viết các số tự nhiên sau dưới dạng phân số: 6; 8; 18; 63</a:t>
            </a:r>
            <a:endParaRPr kumimoji="0" lang="en-US" sz="6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D324A2B-2550-F5E0-CEB7-945DC6D25BA1}"/>
                  </a:ext>
                </a:extLst>
              </p:cNvPr>
              <p:cNvSpPr txBox="1"/>
              <p:nvPr/>
            </p:nvSpPr>
            <p:spPr>
              <a:xfrm>
                <a:off x="5124450" y="2876550"/>
                <a:ext cx="3781425" cy="12448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𝟔</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m:t>
                          </m:r>
                        </m:num>
                        <m:den>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r>
                        <a:rPr lang="en-US" sz="40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b="1" i="1">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𝟔𝟑</m:t>
                          </m:r>
                        </m:num>
                        <m:den>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den>
                      </m:f>
                    </m:oMath>
                  </m:oMathPara>
                </a14:m>
                <a:endParaRPr lang="en-US" sz="4000" b="1" dirty="0">
                  <a:solidFill>
                    <a:srgbClr val="FF0000"/>
                  </a:solidFill>
                </a:endParaRPr>
              </a:p>
            </p:txBody>
          </p:sp>
        </mc:Choice>
        <mc:Fallback xmlns="">
          <p:sp>
            <p:nvSpPr>
              <p:cNvPr id="5" name="TextBox 4">
                <a:extLst>
                  <a:ext uri="{FF2B5EF4-FFF2-40B4-BE49-F238E27FC236}">
                    <a16:creationId xmlns:a16="http://schemas.microsoft.com/office/drawing/2014/main" id="{2D324A2B-2550-F5E0-CEB7-945DC6D25BA1}"/>
                  </a:ext>
                </a:extLst>
              </p:cNvPr>
              <p:cNvSpPr txBox="1">
                <a:spLocks noRot="1" noChangeAspect="1" noMove="1" noResize="1" noEditPoints="1" noAdjustHandles="1" noChangeArrowheads="1" noChangeShapeType="1" noTextEdit="1"/>
              </p:cNvSpPr>
              <p:nvPr/>
            </p:nvSpPr>
            <p:spPr>
              <a:xfrm>
                <a:off x="5124450" y="2876550"/>
                <a:ext cx="3781425" cy="1244828"/>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23133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2000" fill="hold"/>
                                        <p:tgtEl>
                                          <p:spTgt spid="11"/>
                                        </p:tgtEl>
                                        <p:attrNameLst>
                                          <p:attrName>ppt_x</p:attrName>
                                        </p:attrNameLst>
                                      </p:cBhvr>
                                      <p:tavLst>
                                        <p:tav tm="0">
                                          <p:val>
                                            <p:strVal val="1+#ppt_w/2"/>
                                          </p:val>
                                        </p:tav>
                                        <p:tav tm="100000">
                                          <p:val>
                                            <p:strVal val="#ppt_x"/>
                                          </p:val>
                                        </p:tav>
                                      </p:tavLst>
                                    </p:anim>
                                    <p:anim calcmode="lin" valueType="num">
                                      <p:cBhvr additive="base">
                                        <p:cTn id="8"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77322F-0BD2-FF40-93C5-4AF643842DA1}"/>
              </a:ext>
            </a:extLst>
          </p:cNvPr>
          <p:cNvSpPr txBox="1"/>
          <p:nvPr/>
        </p:nvSpPr>
        <p:spPr>
          <a:xfrm>
            <a:off x="904240" y="1154232"/>
            <a:ext cx="7693660" cy="1191929"/>
          </a:xfrm>
          <a:prstGeom prst="rect">
            <a:avLst/>
          </a:prstGeom>
          <a:noFill/>
        </p:spPr>
        <p:txBody>
          <a:bodyPr wrap="square">
            <a:spAutoFit/>
          </a:bodyPr>
          <a:lstStyle/>
          <a:p>
            <a:pPr lvl="0">
              <a:lnSpc>
                <a:spcPct val="135000"/>
              </a:lnSpc>
            </a:pPr>
            <a:r>
              <a:rPr lang="en-US" sz="2800" b="1" dirty="0">
                <a:solidFill>
                  <a:srgbClr val="000000"/>
                </a:solidFill>
                <a:latin typeface="Cambria" panose="02040503050406030204" pitchFamily="18" charset="0"/>
                <a:ea typeface="Cambria" panose="02040503050406030204" pitchFamily="18" charset="0"/>
              </a:rPr>
              <a:t>2. </a:t>
            </a:r>
            <a:r>
              <a:rPr lang="vi-VN" sz="2800" b="1" dirty="0">
                <a:solidFill>
                  <a:srgbClr val="000000"/>
                </a:solidFill>
                <a:latin typeface="Cambria" panose="02040503050406030204" pitchFamily="18" charset="0"/>
                <a:ea typeface="Cambria" panose="02040503050406030204" pitchFamily="18" charset="0"/>
              </a:rPr>
              <a:t>Mỗi số tự nhiên đều được viết dưới dạng phân số có tử số và mẫu số như thế nào?</a:t>
            </a:r>
            <a:endParaRPr kumimoji="0" lang="en-US" sz="54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90A19B4-C8E1-8821-55C8-4F6618AD073C}"/>
                  </a:ext>
                </a:extLst>
              </p:cNvPr>
              <p:cNvSpPr txBox="1"/>
              <p:nvPr/>
            </p:nvSpPr>
            <p:spPr>
              <a:xfrm>
                <a:off x="1114425" y="2921307"/>
                <a:ext cx="6400800" cy="1553823"/>
              </a:xfrm>
              <a:prstGeom prst="rect">
                <a:avLst/>
              </a:prstGeom>
              <a:noFill/>
            </p:spPr>
            <p:txBody>
              <a:bodyPr wrap="square" rtlCol="0">
                <a:spAutoFit/>
              </a:bodyPr>
              <a:lstStyle/>
              <a:p>
                <a:pPr/>
                <a14:m>
                  <m:oMathPara xmlns:m="http://schemas.openxmlformats.org/officeDocument/2006/math">
                    <m:oMathParaPr>
                      <m:jc m:val="center"/>
                    </m:oMathParaPr>
                    <m:oMath xmlns:m="http://schemas.openxmlformats.org/officeDocument/2006/math">
                      <m:r>
                        <m:rPr>
                          <m:nor/>
                        </m:rPr>
                        <a:rPr lang="nl-NL" sz="3200" b="1" smtClean="0">
                          <a:solidFill>
                            <a:srgbClr val="FF0000"/>
                          </a:solidFill>
                          <a:latin typeface="Cambria" panose="02040503050406030204" pitchFamily="18" charset="0"/>
                          <a:ea typeface="Cambria" panose="02040503050406030204" pitchFamily="18" charset="0"/>
                        </a:rPr>
                        <m:t>M</m:t>
                      </m:r>
                      <m:r>
                        <m:rPr>
                          <m:nor/>
                        </m:rPr>
                        <a:rPr lang="nl-NL" sz="3200" b="1" smtClean="0">
                          <a:solidFill>
                            <a:srgbClr val="FF0000"/>
                          </a:solidFill>
                          <a:latin typeface="Cambria" panose="02040503050406030204" pitchFamily="18" charset="0"/>
                          <a:ea typeface="Cambria" panose="02040503050406030204" pitchFamily="18" charset="0"/>
                        </a:rPr>
                        <m:t>ỗ</m:t>
                      </m:r>
                      <m:r>
                        <m:rPr>
                          <m:nor/>
                        </m:rPr>
                        <a:rPr lang="nl-NL" sz="3200" b="1" smtClean="0">
                          <a:solidFill>
                            <a:srgbClr val="FF0000"/>
                          </a:solidFill>
                          <a:latin typeface="Cambria" panose="02040503050406030204" pitchFamily="18" charset="0"/>
                          <a:ea typeface="Cambria" panose="02040503050406030204" pitchFamily="18" charset="0"/>
                        </a:rPr>
                        <m:t>i</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ự </m:t>
                      </m:r>
                      <m:r>
                        <m:rPr>
                          <m:nor/>
                        </m:rPr>
                        <a:rPr lang="nl-NL" sz="3200" b="1" smtClean="0">
                          <a:solidFill>
                            <a:srgbClr val="FF0000"/>
                          </a:solidFill>
                          <a:latin typeface="Cambria" panose="02040503050406030204" pitchFamily="18" charset="0"/>
                          <a:ea typeface="Cambria" panose="02040503050406030204" pitchFamily="18" charset="0"/>
                        </a:rPr>
                        <m:t>nhi</m:t>
                      </m:r>
                      <m:r>
                        <m:rPr>
                          <m:nor/>
                        </m:rPr>
                        <a:rPr lang="nl-NL" sz="3200" b="1" smtClean="0">
                          <a:solidFill>
                            <a:srgbClr val="FF0000"/>
                          </a:solidFill>
                          <a:latin typeface="Cambria" panose="02040503050406030204" pitchFamily="18" charset="0"/>
                          <a:ea typeface="Cambria" panose="02040503050406030204" pitchFamily="18" charset="0"/>
                        </a:rPr>
                        <m:t>ê</m:t>
                      </m:r>
                      <m:r>
                        <m:rPr>
                          <m:nor/>
                        </m:rPr>
                        <a:rPr lang="nl-NL" sz="3200" b="1" smtClean="0">
                          <a:solidFill>
                            <a:srgbClr val="FF0000"/>
                          </a:solidFill>
                          <a:latin typeface="Cambria" panose="02040503050406030204" pitchFamily="18" charset="0"/>
                          <a:ea typeface="Cambria" panose="02040503050406030204" pitchFamily="18" charset="0"/>
                        </a:rPr>
                        <m:t>n</m:t>
                      </m:r>
                      <m:r>
                        <m:rPr>
                          <m:nor/>
                        </m:rPr>
                        <a:rPr lang="nl-NL" sz="3200" b="1" smtClean="0">
                          <a:solidFill>
                            <a:srgbClr val="FF0000"/>
                          </a:solidFill>
                          <a:latin typeface="Cambria" panose="02040503050406030204" pitchFamily="18" charset="0"/>
                          <a:ea typeface="Cambria" panose="02040503050406030204" pitchFamily="18" charset="0"/>
                        </a:rPr>
                        <m:t> đề</m:t>
                      </m:r>
                      <m:r>
                        <m:rPr>
                          <m:nor/>
                        </m:rPr>
                        <a:rPr lang="nl-NL" sz="3200" b="1" smtClean="0">
                          <a:solidFill>
                            <a:srgbClr val="FF0000"/>
                          </a:solidFill>
                          <a:latin typeface="Cambria" panose="02040503050406030204" pitchFamily="18" charset="0"/>
                          <a:ea typeface="Cambria" panose="02040503050406030204" pitchFamily="18" charset="0"/>
                        </a:rPr>
                        <m:t>u</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vi</m:t>
                      </m:r>
                      <m:r>
                        <m:rPr>
                          <m:nor/>
                        </m:rPr>
                        <a:rPr lang="nl-NL" sz="3200" b="1" smtClean="0">
                          <a:solidFill>
                            <a:srgbClr val="FF0000"/>
                          </a:solidFill>
                          <a:latin typeface="Cambria" panose="02040503050406030204" pitchFamily="18" charset="0"/>
                          <a:ea typeface="Cambria" panose="02040503050406030204" pitchFamily="18" charset="0"/>
                        </a:rPr>
                        <m:t>ế</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 đượ</m:t>
                      </m:r>
                      <m:r>
                        <m:rPr>
                          <m:nor/>
                        </m:rPr>
                        <a:rPr lang="nl-NL" sz="3200" b="1" smtClean="0">
                          <a:solidFill>
                            <a:srgbClr val="FF0000"/>
                          </a:solidFill>
                          <a:latin typeface="Cambria" panose="02040503050406030204" pitchFamily="18" charset="0"/>
                          <a:ea typeface="Cambria" panose="02040503050406030204" pitchFamily="18" charset="0"/>
                        </a:rPr>
                        <m:t>c</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d</m:t>
                      </m:r>
                      <m:r>
                        <m:rPr>
                          <m:nor/>
                        </m:rPr>
                        <a:rPr lang="nl-NL" sz="3200" b="1" smtClean="0">
                          <a:solidFill>
                            <a:srgbClr val="FF0000"/>
                          </a:solidFill>
                          <a:latin typeface="Cambria" panose="02040503050406030204" pitchFamily="18" charset="0"/>
                          <a:ea typeface="Cambria" panose="02040503050406030204" pitchFamily="18" charset="0"/>
                        </a:rPr>
                        <m:t>ướ</m:t>
                      </m:r>
                      <m:r>
                        <m:rPr>
                          <m:nor/>
                        </m:rPr>
                        <a:rPr lang="nl-NL" sz="3200" b="1" smtClean="0">
                          <a:solidFill>
                            <a:srgbClr val="FF0000"/>
                          </a:solidFill>
                          <a:latin typeface="Cambria" panose="02040503050406030204" pitchFamily="18" charset="0"/>
                          <a:ea typeface="Cambria" panose="02040503050406030204" pitchFamily="18" charset="0"/>
                        </a:rPr>
                        <m:t>i</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d</m:t>
                      </m:r>
                      <m:r>
                        <m:rPr>
                          <m:nor/>
                        </m:rPr>
                        <a:rPr lang="nl-NL" sz="3200" b="1" smtClean="0">
                          <a:solidFill>
                            <a:srgbClr val="FF0000"/>
                          </a:solidFill>
                          <a:latin typeface="Cambria" panose="02040503050406030204" pitchFamily="18" charset="0"/>
                          <a:ea typeface="Cambria" panose="02040503050406030204" pitchFamily="18" charset="0"/>
                        </a:rPr>
                        <m:t>ạ</m:t>
                      </m:r>
                      <m:r>
                        <m:rPr>
                          <m:nor/>
                        </m:rPr>
                        <a:rPr lang="nl-NL" sz="3200" b="1" smtClean="0">
                          <a:solidFill>
                            <a:srgbClr val="FF0000"/>
                          </a:solidFill>
                          <a:latin typeface="Cambria" panose="02040503050406030204" pitchFamily="18" charset="0"/>
                          <a:ea typeface="Cambria" panose="02040503050406030204" pitchFamily="18" charset="0"/>
                        </a:rPr>
                        <m:t>ng</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ph</m:t>
                      </m:r>
                      <m:r>
                        <m:rPr>
                          <m:nor/>
                        </m:rPr>
                        <a:rPr lang="nl-NL" sz="3200" b="1" smtClean="0">
                          <a:solidFill>
                            <a:srgbClr val="FF0000"/>
                          </a:solidFill>
                          <a:latin typeface="Cambria" panose="02040503050406030204" pitchFamily="18" charset="0"/>
                          <a:ea typeface="Cambria" panose="02040503050406030204" pitchFamily="18" charset="0"/>
                        </a:rPr>
                        <m:t>â</m:t>
                      </m:r>
                      <m:r>
                        <m:rPr>
                          <m:nor/>
                        </m:rPr>
                        <a:rPr lang="nl-NL" sz="3200" b="1" smtClean="0">
                          <a:solidFill>
                            <a:srgbClr val="FF0000"/>
                          </a:solidFill>
                          <a:latin typeface="Cambria" panose="02040503050406030204" pitchFamily="18" charset="0"/>
                          <a:ea typeface="Cambria" panose="02040503050406030204" pitchFamily="18" charset="0"/>
                        </a:rPr>
                        <m:t>n</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v</m:t>
                      </m:r>
                      <m:r>
                        <m:rPr>
                          <m:nor/>
                        </m:rPr>
                        <a:rPr lang="nl-NL" sz="3200" b="1" smtClean="0">
                          <a:solidFill>
                            <a:srgbClr val="FF0000"/>
                          </a:solidFill>
                          <a:latin typeface="Cambria" panose="02040503050406030204" pitchFamily="18" charset="0"/>
                          <a:ea typeface="Cambria" panose="02040503050406030204" pitchFamily="18" charset="0"/>
                        </a:rPr>
                        <m:t>ớ</m:t>
                      </m:r>
                      <m:r>
                        <m:rPr>
                          <m:nor/>
                        </m:rPr>
                        <a:rPr lang="nl-NL" sz="3200" b="1" smtClean="0">
                          <a:solidFill>
                            <a:srgbClr val="FF0000"/>
                          </a:solidFill>
                          <a:latin typeface="Cambria" panose="02040503050406030204" pitchFamily="18" charset="0"/>
                          <a:ea typeface="Cambria" panose="02040503050406030204" pitchFamily="18" charset="0"/>
                        </a:rPr>
                        <m:t>i</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ử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l</m:t>
                      </m:r>
                      <m:r>
                        <m:rPr>
                          <m:nor/>
                        </m:rPr>
                        <a:rPr lang="nl-NL" sz="3200" b="1" smtClean="0">
                          <a:solidFill>
                            <a:srgbClr val="FF0000"/>
                          </a:solidFill>
                          <a:latin typeface="Cambria" panose="02040503050406030204" pitchFamily="18" charset="0"/>
                          <a:ea typeface="Cambria" panose="02040503050406030204" pitchFamily="18" charset="0"/>
                        </a:rPr>
                        <m:t>à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t</m:t>
                      </m:r>
                      <m:r>
                        <m:rPr>
                          <m:nor/>
                        </m:rPr>
                        <a:rPr lang="nl-NL" sz="3200" b="1" smtClean="0">
                          <a:solidFill>
                            <a:srgbClr val="FF0000"/>
                          </a:solidFill>
                          <a:latin typeface="Cambria" panose="02040503050406030204" pitchFamily="18" charset="0"/>
                          <a:ea typeface="Cambria" panose="02040503050406030204" pitchFamily="18" charset="0"/>
                        </a:rPr>
                        <m:t>ự </m:t>
                      </m:r>
                      <m:r>
                        <m:rPr>
                          <m:nor/>
                        </m:rPr>
                        <a:rPr lang="nl-NL" sz="3200" b="1" smtClean="0">
                          <a:solidFill>
                            <a:srgbClr val="FF0000"/>
                          </a:solidFill>
                          <a:latin typeface="Cambria" panose="02040503050406030204" pitchFamily="18" charset="0"/>
                          <a:ea typeface="Cambria" panose="02040503050406030204" pitchFamily="18" charset="0"/>
                        </a:rPr>
                        <m:t>nhi</m:t>
                      </m:r>
                      <m:r>
                        <m:rPr>
                          <m:nor/>
                        </m:rPr>
                        <a:rPr lang="nl-NL" sz="3200" b="1" smtClean="0">
                          <a:solidFill>
                            <a:srgbClr val="FF0000"/>
                          </a:solidFill>
                          <a:latin typeface="Cambria" panose="02040503050406030204" pitchFamily="18" charset="0"/>
                          <a:ea typeface="Cambria" panose="02040503050406030204" pitchFamily="18" charset="0"/>
                        </a:rPr>
                        <m:t>ê</m:t>
                      </m:r>
                      <m:r>
                        <m:rPr>
                          <m:nor/>
                        </m:rPr>
                        <a:rPr lang="nl-NL" sz="3200" b="1" smtClean="0">
                          <a:solidFill>
                            <a:srgbClr val="FF0000"/>
                          </a:solidFill>
                          <a:latin typeface="Cambria" panose="02040503050406030204" pitchFamily="18" charset="0"/>
                          <a:ea typeface="Cambria" panose="02040503050406030204" pitchFamily="18" charset="0"/>
                        </a:rPr>
                        <m:t>n</m:t>
                      </m:r>
                      <m:r>
                        <m:rPr>
                          <m:nor/>
                        </m:rPr>
                        <a:rPr lang="nl-NL" sz="3200" b="1" smtClean="0">
                          <a:solidFill>
                            <a:srgbClr val="FF0000"/>
                          </a:solidFill>
                          <a:latin typeface="Cambria" panose="02040503050406030204" pitchFamily="18" charset="0"/>
                          <a:ea typeface="Cambria" panose="02040503050406030204" pitchFamily="18" charset="0"/>
                        </a:rPr>
                        <m:t> đó </m:t>
                      </m:r>
                      <m:r>
                        <m:rPr>
                          <m:nor/>
                        </m:rPr>
                        <a:rPr lang="nl-NL" sz="3200" b="1" smtClean="0">
                          <a:solidFill>
                            <a:srgbClr val="FF0000"/>
                          </a:solidFill>
                          <a:latin typeface="Cambria" panose="02040503050406030204" pitchFamily="18" charset="0"/>
                          <a:ea typeface="Cambria" panose="02040503050406030204" pitchFamily="18" charset="0"/>
                        </a:rPr>
                        <m:t>v</m:t>
                      </m:r>
                      <m:r>
                        <m:rPr>
                          <m:nor/>
                        </m:rPr>
                        <a:rPr lang="nl-NL" sz="3200" b="1" smtClean="0">
                          <a:solidFill>
                            <a:srgbClr val="FF0000"/>
                          </a:solidFill>
                          <a:latin typeface="Cambria" panose="02040503050406030204" pitchFamily="18" charset="0"/>
                          <a:ea typeface="Cambria" panose="02040503050406030204" pitchFamily="18" charset="0"/>
                        </a:rPr>
                        <m:t>à </m:t>
                      </m:r>
                      <m:r>
                        <m:rPr>
                          <m:nor/>
                        </m:rPr>
                        <a:rPr lang="nl-NL" sz="3200" b="1" smtClean="0">
                          <a:solidFill>
                            <a:srgbClr val="FF0000"/>
                          </a:solidFill>
                          <a:latin typeface="Cambria" panose="02040503050406030204" pitchFamily="18" charset="0"/>
                          <a:ea typeface="Cambria" panose="02040503050406030204" pitchFamily="18" charset="0"/>
                        </a:rPr>
                        <m:t>m</m:t>
                      </m:r>
                      <m:r>
                        <m:rPr>
                          <m:nor/>
                        </m:rPr>
                        <a:rPr lang="nl-NL" sz="3200" b="1" smtClean="0">
                          <a:solidFill>
                            <a:srgbClr val="FF0000"/>
                          </a:solidFill>
                          <a:latin typeface="Cambria" panose="02040503050406030204" pitchFamily="18" charset="0"/>
                          <a:ea typeface="Cambria" panose="02040503050406030204" pitchFamily="18" charset="0"/>
                        </a:rPr>
                        <m:t>ẫ</m:t>
                      </m:r>
                      <m:r>
                        <m:rPr>
                          <m:nor/>
                        </m:rPr>
                        <a:rPr lang="nl-NL" sz="3200" b="1" smtClean="0">
                          <a:solidFill>
                            <a:srgbClr val="FF0000"/>
                          </a:solidFill>
                          <a:latin typeface="Cambria" panose="02040503050406030204" pitchFamily="18" charset="0"/>
                          <a:ea typeface="Cambria" panose="02040503050406030204" pitchFamily="18" charset="0"/>
                        </a:rPr>
                        <m:t>u</m:t>
                      </m:r>
                      <m:r>
                        <m:rPr>
                          <m:nor/>
                        </m:rPr>
                        <a:rPr lang="nl-NL" sz="3200" b="1" smtClean="0">
                          <a:solidFill>
                            <a:srgbClr val="FF0000"/>
                          </a:solidFill>
                          <a:latin typeface="Cambria" panose="02040503050406030204" pitchFamily="18" charset="0"/>
                          <a:ea typeface="Cambria" panose="02040503050406030204" pitchFamily="18" charset="0"/>
                        </a:rPr>
                        <m:t> </m:t>
                      </m:r>
                      <m:r>
                        <m:rPr>
                          <m:nor/>
                        </m:rPr>
                        <a:rPr lang="nl-NL" sz="3200" b="1" smtClean="0">
                          <a:solidFill>
                            <a:srgbClr val="FF0000"/>
                          </a:solidFill>
                          <a:latin typeface="Cambria" panose="02040503050406030204" pitchFamily="18" charset="0"/>
                          <a:ea typeface="Cambria" panose="02040503050406030204" pitchFamily="18" charset="0"/>
                        </a:rPr>
                        <m:t>s</m:t>
                      </m:r>
                      <m:r>
                        <m:rPr>
                          <m:nor/>
                        </m:rPr>
                        <a:rPr lang="nl-NL" sz="3200" b="1" smtClean="0">
                          <a:solidFill>
                            <a:srgbClr val="FF0000"/>
                          </a:solidFill>
                          <a:latin typeface="Cambria" panose="02040503050406030204" pitchFamily="18" charset="0"/>
                          <a:ea typeface="Cambria" panose="02040503050406030204" pitchFamily="18" charset="0"/>
                        </a:rPr>
                        <m:t>ố </m:t>
                      </m:r>
                      <m:r>
                        <m:rPr>
                          <m:nor/>
                        </m:rPr>
                        <a:rPr lang="nl-NL" sz="3200" b="1" smtClean="0">
                          <a:solidFill>
                            <a:srgbClr val="FF0000"/>
                          </a:solidFill>
                          <a:latin typeface="Cambria" panose="02040503050406030204" pitchFamily="18" charset="0"/>
                          <a:ea typeface="Cambria" panose="02040503050406030204" pitchFamily="18" charset="0"/>
                        </a:rPr>
                        <m:t>l</m:t>
                      </m:r>
                      <m:r>
                        <m:rPr>
                          <m:nor/>
                        </m:rPr>
                        <a:rPr lang="nl-NL" sz="3200" b="1" smtClean="0">
                          <a:solidFill>
                            <a:srgbClr val="FF0000"/>
                          </a:solidFill>
                          <a:latin typeface="Cambria" panose="02040503050406030204" pitchFamily="18" charset="0"/>
                          <a:ea typeface="Cambria" panose="02040503050406030204" pitchFamily="18" charset="0"/>
                        </a:rPr>
                        <m:t>à 1.</m:t>
                      </m:r>
                    </m:oMath>
                  </m:oMathPara>
                </a14:m>
                <a:endParaRPr lang="en-US" sz="3200" b="1" dirty="0">
                  <a:solidFill>
                    <a:srgbClr val="FF0000"/>
                  </a:solidFill>
                  <a:latin typeface="Cambria" panose="02040503050406030204" pitchFamily="18" charset="0"/>
                  <a:ea typeface="Cambria" panose="02040503050406030204" pitchFamily="18" charset="0"/>
                </a:endParaRPr>
              </a:p>
            </p:txBody>
          </p:sp>
        </mc:Choice>
        <mc:Fallback xmlns="">
          <p:sp>
            <p:nvSpPr>
              <p:cNvPr id="3" name="TextBox 2">
                <a:extLst>
                  <a:ext uri="{FF2B5EF4-FFF2-40B4-BE49-F238E27FC236}">
                    <a16:creationId xmlns:a16="http://schemas.microsoft.com/office/drawing/2014/main" id="{190A19B4-C8E1-8821-55C8-4F6618AD073C}"/>
                  </a:ext>
                </a:extLst>
              </p:cNvPr>
              <p:cNvSpPr txBox="1">
                <a:spLocks noRot="1" noChangeAspect="1" noMove="1" noResize="1" noEditPoints="1" noAdjustHandles="1" noChangeArrowheads="1" noChangeShapeType="1" noTextEdit="1"/>
              </p:cNvSpPr>
              <p:nvPr/>
            </p:nvSpPr>
            <p:spPr>
              <a:xfrm>
                <a:off x="1114425" y="2921307"/>
                <a:ext cx="6400800" cy="1553823"/>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33237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8" name="Picture 12" descr="Vector Hoạt Hình Đồng Cỏ Phong Cảnh Với Cỏ Bầu Trời Xanh Với Những Đám Mây  Trắng Cảnh Quan Thung Lũng Bằng Phẳng Cánh Đồng Xanh Trống Với Cây Cối Vào  Ngà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Đồng Cỏ, Đồi Cỏ Xanh 2 - KhoThietKe.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904" y="3610300"/>
            <a:ext cx="12385807" cy="32477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âu Đài Hồng, Tòa Lâu Đài 12 - KhoThietKe.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394" y="2133445"/>
            <a:ext cx="4746625" cy="3855743"/>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ình ảnh Lâu đài Sáng Tạo Lâu đài Giả Tưởng Các Tòa Nhà Lâu đài Xanh, Lâu  đài Clipart, Lâu đài Sáng Tạo, Tượng đài Vector và PNG với nền trong suốt"/>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0" b="98922" l="0" r="100000"/>
                    </a14:imgEffect>
                  </a14:imgLayer>
                </a14:imgProps>
              </a:ext>
              <a:ext uri="{28A0092B-C50C-407E-A947-70E740481C1C}">
                <a14:useLocalDpi xmlns:a14="http://schemas.microsoft.com/office/drawing/2010/main" val="0"/>
              </a:ext>
            </a:extLst>
          </a:blip>
          <a:srcRect/>
          <a:stretch>
            <a:fillRect/>
          </a:stretch>
        </p:blipFill>
        <p:spPr bwMode="auto">
          <a:xfrm>
            <a:off x="-314325" y="2776855"/>
            <a:ext cx="4581525" cy="4428808"/>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ách tô màu chủ đề lâu đài cho Android - Tải về APK"/>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9600" l="0" r="99700">
                        <a14:foregroundMark x1="37600" y1="31900" x2="36600" y2="32500"/>
                        <a14:foregroundMark x1="32800" y1="41100" x2="31300" y2="41900"/>
                        <a14:foregroundMark x1="67300" y1="31900" x2="68600" y2="32400"/>
                        <a14:foregroundMark x1="71700" y1="40500" x2="72800" y2="41200"/>
                        <a14:foregroundMark x1="53000" y1="4500" x2="53300" y2="12100"/>
                      </a14:backgroundRemoval>
                    </a14:imgEffect>
                  </a14:imgLayer>
                </a14:imgProps>
              </a:ext>
              <a:ext uri="{28A0092B-C50C-407E-A947-70E740481C1C}">
                <a14:useLocalDpi xmlns:a14="http://schemas.microsoft.com/office/drawing/2010/main" val="0"/>
              </a:ext>
            </a:extLst>
          </a:blip>
          <a:srcRect/>
          <a:stretch>
            <a:fillRect/>
          </a:stretch>
        </p:blipFill>
        <p:spPr bwMode="auto">
          <a:xfrm>
            <a:off x="3986477" y="937313"/>
            <a:ext cx="4053946" cy="4053946"/>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29728" y="602887"/>
            <a:ext cx="8544895" cy="4722797"/>
          </a:xfrm>
          <a:prstGeom prst="roundRect">
            <a:avLst/>
          </a:prstGeom>
          <a:solidFill>
            <a:schemeClr val="bg1">
              <a:alpha val="90000"/>
            </a:schemeClr>
          </a:solidFill>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等线"/>
              <a:ea typeface="+mn-ea"/>
              <a:cs typeface="+mn-cs"/>
            </a:endParaRPr>
          </a:p>
        </p:txBody>
      </p:sp>
      <p:pic>
        <p:nvPicPr>
          <p:cNvPr id="8" name="图片 7"/>
          <p:cNvPicPr>
            <a:picLocks noChangeAspect="1"/>
          </p:cNvPicPr>
          <p:nvPr/>
        </p:nvPicPr>
        <p:blipFill>
          <a:blip r:embed="rId10"/>
          <a:stretch>
            <a:fillRect/>
          </a:stretch>
        </p:blipFill>
        <p:spPr>
          <a:xfrm>
            <a:off x="-315332" y="-139018"/>
            <a:ext cx="2738865" cy="1831337"/>
          </a:xfrm>
          <a:prstGeom prst="rect">
            <a:avLst/>
          </a:prstGeom>
        </p:spPr>
      </p:pic>
      <p:pic>
        <p:nvPicPr>
          <p:cNvPr id="9" name="图片 9"/>
          <p:cNvPicPr>
            <a:picLocks noChangeAspect="1"/>
          </p:cNvPicPr>
          <p:nvPr/>
        </p:nvPicPr>
        <p:blipFill>
          <a:blip r:embed="rId11"/>
          <a:stretch>
            <a:fillRect/>
          </a:stretch>
        </p:blipFill>
        <p:spPr>
          <a:xfrm>
            <a:off x="3681361" y="-318762"/>
            <a:ext cx="2427723" cy="1619723"/>
          </a:xfrm>
          <a:prstGeom prst="rect">
            <a:avLst/>
          </a:prstGeom>
        </p:spPr>
      </p:pic>
      <p:pic>
        <p:nvPicPr>
          <p:cNvPr id="10" name="图片 9"/>
          <p:cNvPicPr>
            <a:picLocks noChangeAspect="1"/>
          </p:cNvPicPr>
          <p:nvPr/>
        </p:nvPicPr>
        <p:blipFill>
          <a:blip r:embed="rId11"/>
          <a:stretch>
            <a:fillRect/>
          </a:stretch>
        </p:blipFill>
        <p:spPr>
          <a:xfrm>
            <a:off x="6939538" y="-319723"/>
            <a:ext cx="2427723" cy="1619723"/>
          </a:xfrm>
          <a:prstGeom prst="rect">
            <a:avLst/>
          </a:prstGeom>
        </p:spPr>
      </p:pic>
      <p:pic>
        <p:nvPicPr>
          <p:cNvPr id="11" name="图片 9"/>
          <p:cNvPicPr>
            <a:picLocks noChangeAspect="1"/>
          </p:cNvPicPr>
          <p:nvPr/>
        </p:nvPicPr>
        <p:blipFill>
          <a:blip r:embed="rId11"/>
          <a:stretch>
            <a:fillRect/>
          </a:stretch>
        </p:blipFill>
        <p:spPr>
          <a:xfrm>
            <a:off x="9895676" y="-397344"/>
            <a:ext cx="2427723" cy="1619723"/>
          </a:xfrm>
          <a:prstGeom prst="rect">
            <a:avLst/>
          </a:prstGeom>
        </p:spPr>
      </p:pic>
      <p:pic>
        <p:nvPicPr>
          <p:cNvPr id="1026" name="Picture 2" descr="Cartoon handsome prince riding horse isolated Vector Image">
            <a:hlinkClick r:id="rId12" action="ppaction://hlinksldjump"/>
          </p:cNvPr>
          <p:cNvPicPr>
            <a:picLocks noChangeAspect="1" noChangeArrowheads="1"/>
          </p:cNvPicPr>
          <p:nvPr/>
        </p:nvPicPr>
        <p:blipFill>
          <a:blip r:embed="rId13" cstate="print">
            <a:extLst>
              <a:ext uri="{BEBA8EAE-BF5A-486C-A8C5-ECC9F3942E4B}">
                <a14:imgProps xmlns:a14="http://schemas.microsoft.com/office/drawing/2010/main">
                  <a14:imgLayer r:embed="rId14">
                    <a14:imgEffect>
                      <a14:backgroundRemoval t="0" b="91852" l="818" r="100000">
                        <a14:foregroundMark x1="10981" y1="1481" x2="234" y2="14259"/>
                        <a14:foregroundMark x1="2103" y1="18426" x2="6425" y2="26296"/>
                        <a14:foregroundMark x1="3037" y1="24352" x2="5491" y2="30370"/>
                        <a14:foregroundMark x1="18107" y1="30648" x2="19042" y2="41019"/>
                        <a14:foregroundMark x1="25234" y1="21019" x2="21612" y2="28148"/>
                        <a14:foregroundMark x1="24883" y1="19352" x2="19626" y2="22500"/>
                        <a14:foregroundMark x1="23715" y1="19259" x2="25701" y2="22407"/>
                        <a14:foregroundMark x1="26168" y1="18333" x2="26051" y2="21759"/>
                        <a14:foregroundMark x1="24299" y1="34259" x2="37033" y2="61574"/>
                        <a14:foregroundMark x1="6308" y1="30926" x2="6893" y2="42870"/>
                        <a14:foregroundMark x1="6075" y1="30648" x2="5257" y2="38796"/>
                        <a14:foregroundMark x1="5257" y1="35926" x2="5841" y2="32500"/>
                        <a14:foregroundMark x1="5841" y1="32500" x2="3037" y2="34167"/>
                        <a14:foregroundMark x1="16005" y1="41944" x2="15537" y2="49074"/>
                        <a14:foregroundMark x1="11449" y1="38241" x2="10631" y2="52222"/>
                        <a14:foregroundMark x1="10864" y1="38056" x2="11799" y2="37870"/>
                        <a14:foregroundMark x1="8178" y1="48889" x2="8762" y2="51481"/>
                        <a14:foregroundMark x1="19159" y1="48704" x2="19977" y2="52685"/>
                        <a14:foregroundMark x1="23598" y1="51019" x2="29439" y2="64444"/>
                        <a14:foregroundMark x1="29439" y1="64444" x2="36916" y2="72963"/>
                        <a14:foregroundMark x1="41472" y1="58519" x2="34930" y2="83056"/>
                        <a14:foregroundMark x1="36098" y1="68519" x2="70561" y2="68519"/>
                        <a14:foregroundMark x1="71612" y1="58056" x2="76168" y2="57963"/>
                        <a14:foregroundMark x1="76168" y1="80556" x2="73715" y2="90000"/>
                        <a14:foregroundMark x1="54322" y1="71019" x2="58762" y2="75833"/>
                        <a14:foregroundMark x1="60280" y1="75093" x2="51519" y2="89259"/>
                        <a14:foregroundMark x1="25234" y1="63056" x2="14953" y2="71481"/>
                        <a14:foregroundMark x1="17874" y1="75741" x2="29673" y2="81852"/>
                        <a14:foregroundMark x1="71495" y1="88796" x2="71846" y2="91574"/>
                        <a14:foregroundMark x1="66005" y1="67130" x2="75117" y2="76204"/>
                        <a14:foregroundMark x1="47547" y1="88704" x2="50584" y2="87963"/>
                        <a14:foregroundMark x1="31308" y1="91111" x2="35397" y2="87500"/>
                        <a14:foregroundMark x1="23598" y1="59444" x2="19626" y2="60370"/>
                      </a14:backgroundRemoval>
                    </a14:imgEffect>
                  </a14:imgLayer>
                </a14:imgProps>
              </a:ext>
              <a:ext uri="{28A0092B-C50C-407E-A947-70E740481C1C}">
                <a14:useLocalDpi xmlns:a14="http://schemas.microsoft.com/office/drawing/2010/main" val="0"/>
              </a:ext>
            </a:extLst>
          </a:blip>
          <a:srcRect/>
          <a:stretch>
            <a:fillRect/>
          </a:stretch>
        </p:blipFill>
        <p:spPr bwMode="auto">
          <a:xfrm>
            <a:off x="7770360" y="2990013"/>
            <a:ext cx="4748271" cy="4002492"/>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What is Equ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等线"/>
              <a:ea typeface="+mn-ea"/>
              <a:cs typeface="+mn-cs"/>
            </a:endParaRPr>
          </a:p>
        </p:txBody>
      </p:sp>
      <p:sp>
        <p:nvSpPr>
          <p:cNvPr id="3" name="TextBox 2">
            <a:extLst>
              <a:ext uri="{FF2B5EF4-FFF2-40B4-BE49-F238E27FC236}">
                <a16:creationId xmlns:a16="http://schemas.microsoft.com/office/drawing/2014/main" id="{E1DB16A7-9565-88B8-F504-520788A40CF4}"/>
              </a:ext>
            </a:extLst>
          </p:cNvPr>
          <p:cNvSpPr txBox="1"/>
          <p:nvPr/>
        </p:nvSpPr>
        <p:spPr>
          <a:xfrm>
            <a:off x="499730" y="1154232"/>
            <a:ext cx="8098170" cy="1349087"/>
          </a:xfrm>
          <a:prstGeom prst="rect">
            <a:avLst/>
          </a:prstGeom>
          <a:noFill/>
        </p:spPr>
        <p:txBody>
          <a:bodyPr wrap="square">
            <a:spAutoFit/>
          </a:bodyPr>
          <a:lstStyle/>
          <a:p>
            <a:pPr lvl="0" algn="ctr">
              <a:lnSpc>
                <a:spcPct val="135000"/>
              </a:lnSpc>
            </a:pPr>
            <a:r>
              <a:rPr lang="en-US" sz="3200" b="1" dirty="0">
                <a:solidFill>
                  <a:srgbClr val="000000"/>
                </a:solidFill>
                <a:latin typeface="Cambria" panose="02040503050406030204" pitchFamily="18" charset="0"/>
                <a:ea typeface="Cambria" panose="02040503050406030204" pitchFamily="18" charset="0"/>
              </a:rPr>
              <a:t>3. </a:t>
            </a:r>
            <a:r>
              <a:rPr lang="vi-VN" sz="3200" b="1" dirty="0">
                <a:solidFill>
                  <a:srgbClr val="000000"/>
                </a:solidFill>
                <a:latin typeface="Cambria" panose="02040503050406030204" pitchFamily="18" charset="0"/>
                <a:ea typeface="Cambria" panose="02040503050406030204" pitchFamily="18" charset="0"/>
              </a:rPr>
              <a:t>Viết thương của mỗi phép chia sau dưới dạng phân số: 6 : 3; 8 : 4; 12 : 6; 18 : 9</a:t>
            </a:r>
            <a:endParaRPr kumimoji="0" lang="en-US" sz="60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cs typeface="+mn-cs"/>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743F294-C8EE-9D52-5413-47814A9B7454}"/>
                  </a:ext>
                </a:extLst>
              </p:cNvPr>
              <p:cNvSpPr txBox="1"/>
              <p:nvPr/>
            </p:nvSpPr>
            <p:spPr>
              <a:xfrm>
                <a:off x="2625798" y="2844653"/>
                <a:ext cx="3781425" cy="1248803"/>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lang="en-US" sz="4000" b="1" i="1" smtClean="0">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𝟔</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𝟑</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𝟖</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𝟒</m:t>
                          </m:r>
                        </m:den>
                      </m:f>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 </m:t>
                      </m:r>
                      <m:f>
                        <m:fPr>
                          <m:ctrlPr>
                            <a:rPr lang="en-US" sz="4000" b="1" i="1">
                              <a:solidFill>
                                <a:srgbClr val="FF0000"/>
                              </a:solidFill>
                              <a:effectLst/>
                              <a:latin typeface="Cambria Math" panose="02040503050406030204" pitchFamily="18" charset="0"/>
                            </a:rPr>
                          </m:ctrlPr>
                        </m:fPr>
                        <m:num>
                          <m:r>
                            <a:rPr lang="nl-NL" sz="4000" b="1" i="1">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𝟏</m:t>
                          </m:r>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𝟐</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𝟔</m:t>
                          </m:r>
                        </m:den>
                      </m:f>
                      <m:r>
                        <a:rPr lang="en-US" sz="4000" b="1" i="0"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m:t>
                      </m:r>
                      <m:r>
                        <a:rPr lang="nl-NL"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4000" b="1" i="1">
                              <a:solidFill>
                                <a:srgbClr val="FF0000"/>
                              </a:solidFill>
                              <a:effectLst/>
                              <a:latin typeface="Cambria Math" panose="02040503050406030204" pitchFamily="18" charset="0"/>
                            </a:rPr>
                          </m:ctrlPr>
                        </m:fPr>
                        <m:num>
                          <m:r>
                            <a:rPr lang="en-US" sz="4000" b="1" i="1" smtClean="0">
                              <a:solidFill>
                                <a:srgbClr val="FF0000"/>
                              </a:solidFill>
                              <a:effectLst/>
                              <a:latin typeface="Cambria Math" panose="02040503050406030204" pitchFamily="18" charset="0"/>
                            </a:rPr>
                            <m:t>𝟏𝟖</m:t>
                          </m:r>
                        </m:num>
                        <m:den>
                          <m:r>
                            <a:rPr lang="en-US" sz="4000" b="1" i="1" smtClean="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𝟗</m:t>
                          </m:r>
                        </m:den>
                      </m:f>
                    </m:oMath>
                  </m:oMathPara>
                </a14:m>
                <a:endParaRPr lang="en-US" sz="4000" b="1" dirty="0">
                  <a:solidFill>
                    <a:srgbClr val="FF0000"/>
                  </a:solidFill>
                </a:endParaRPr>
              </a:p>
            </p:txBody>
          </p:sp>
        </mc:Choice>
        <mc:Fallback xmlns="">
          <p:sp>
            <p:nvSpPr>
              <p:cNvPr id="5" name="TextBox 4">
                <a:extLst>
                  <a:ext uri="{FF2B5EF4-FFF2-40B4-BE49-F238E27FC236}">
                    <a16:creationId xmlns:a16="http://schemas.microsoft.com/office/drawing/2014/main" id="{5743F294-C8EE-9D52-5413-47814A9B7454}"/>
                  </a:ext>
                </a:extLst>
              </p:cNvPr>
              <p:cNvSpPr txBox="1">
                <a:spLocks noRot="1" noChangeAspect="1" noMove="1" noResize="1" noEditPoints="1" noAdjustHandles="1" noChangeArrowheads="1" noChangeShapeType="1" noTextEdit="1"/>
              </p:cNvSpPr>
              <p:nvPr/>
            </p:nvSpPr>
            <p:spPr>
              <a:xfrm>
                <a:off x="2625798" y="2844653"/>
                <a:ext cx="3781425" cy="1248803"/>
              </a:xfrm>
              <a:prstGeom prst="rect">
                <a:avLst/>
              </a:prstGeom>
              <a:blipFill>
                <a:blip r:embed="rId1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790881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20754" y="2196774"/>
            <a:ext cx="6488482" cy="451760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5952" y="-34092"/>
            <a:ext cx="12579409" cy="7988598"/>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8426724" y="181415"/>
            <a:ext cx="2438611" cy="2438611"/>
          </a:xfrm>
          <a:prstGeom prst="rect">
            <a:avLst/>
          </a:prstGeom>
        </p:spPr>
      </p:pic>
      <p:pic>
        <p:nvPicPr>
          <p:cNvPr id="2" name="图片 1"/>
          <p:cNvPicPr>
            <a:picLocks noChangeAspect="1"/>
          </p:cNvPicPr>
          <p:nvPr/>
        </p:nvPicPr>
        <p:blipFill>
          <a:blip r:embed="rId11"/>
          <a:stretch>
            <a:fillRect/>
          </a:stretch>
        </p:blipFill>
        <p:spPr>
          <a:xfrm>
            <a:off x="8717752" y="260850"/>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8017502" y="5344114"/>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9533469" y="2866624"/>
            <a:ext cx="1334788" cy="3580306"/>
          </a:xfrm>
          <a:prstGeom prst="rect">
            <a:avLst/>
          </a:prstGeom>
        </p:spPr>
      </p:pic>
      <p:pic>
        <p:nvPicPr>
          <p:cNvPr id="28" name="图片 18"/>
          <p:cNvPicPr>
            <a:picLocks noChangeAspect="1"/>
          </p:cNvPicPr>
          <p:nvPr/>
        </p:nvPicPr>
        <p:blipFill>
          <a:blip r:embed="rId15"/>
          <a:stretch>
            <a:fillRect/>
          </a:stretch>
        </p:blipFill>
        <p:spPr>
          <a:xfrm>
            <a:off x="9553846" y="5379679"/>
            <a:ext cx="823841" cy="1316136"/>
          </a:xfrm>
          <a:prstGeom prst="rect">
            <a:avLst/>
          </a:prstGeom>
        </p:spPr>
      </p:pic>
      <p:pic>
        <p:nvPicPr>
          <p:cNvPr id="30" name="图片 19"/>
          <p:cNvPicPr>
            <a:picLocks noChangeAspect="1"/>
          </p:cNvPicPr>
          <p:nvPr/>
        </p:nvPicPr>
        <p:blipFill>
          <a:blip r:embed="rId16"/>
          <a:stretch>
            <a:fillRect/>
          </a:stretch>
        </p:blipFill>
        <p:spPr>
          <a:xfrm>
            <a:off x="10531653" y="5986394"/>
            <a:ext cx="883968" cy="909318"/>
          </a:xfrm>
          <a:prstGeom prst="rect">
            <a:avLst/>
          </a:prstGeom>
        </p:spPr>
      </p:pic>
      <p:pic>
        <p:nvPicPr>
          <p:cNvPr id="31" name="图片 20"/>
          <p:cNvPicPr>
            <a:picLocks noChangeAspect="1"/>
          </p:cNvPicPr>
          <p:nvPr/>
        </p:nvPicPr>
        <p:blipFill>
          <a:blip r:embed="rId17"/>
          <a:stretch>
            <a:fillRect/>
          </a:stretch>
        </p:blipFill>
        <p:spPr>
          <a:xfrm rot="1423112">
            <a:off x="10161274" y="3182134"/>
            <a:ext cx="1108072" cy="2989534"/>
          </a:xfrm>
          <a:prstGeom prst="rect">
            <a:avLst/>
          </a:prstGeom>
        </p:spPr>
      </p:pic>
      <p:pic>
        <p:nvPicPr>
          <p:cNvPr id="32" name="图片 21"/>
          <p:cNvPicPr>
            <a:picLocks noChangeAspect="1"/>
          </p:cNvPicPr>
          <p:nvPr/>
        </p:nvPicPr>
        <p:blipFill>
          <a:blip r:embed="rId18"/>
          <a:stretch>
            <a:fillRect/>
          </a:stretch>
        </p:blipFill>
        <p:spPr>
          <a:xfrm>
            <a:off x="10266576" y="2564187"/>
            <a:ext cx="668172" cy="3986922"/>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2183798" y="1818163"/>
            <a:ext cx="825094" cy="876300"/>
          </a:xfrm>
          <a:prstGeom prst="rect">
            <a:avLst/>
          </a:prstGeom>
        </p:spPr>
      </p:pic>
      <p:pic>
        <p:nvPicPr>
          <p:cNvPr id="37" name="Picture 36"/>
          <p:cNvPicPr>
            <a:picLocks noChangeAspect="1"/>
          </p:cNvPicPr>
          <p:nvPr/>
        </p:nvPicPr>
        <p:blipFill>
          <a:blip r:embed="rId20">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529139" y="3728966"/>
            <a:ext cx="3103612" cy="3230402"/>
          </a:xfrm>
          <a:prstGeom prst="rect">
            <a:avLst/>
          </a:prstGeom>
        </p:spPr>
      </p:pic>
      <p:pic>
        <p:nvPicPr>
          <p:cNvPr id="6" name="Picture 5">
            <a:extLst>
              <a:ext uri="{FF2B5EF4-FFF2-40B4-BE49-F238E27FC236}">
                <a16:creationId xmlns:a16="http://schemas.microsoft.com/office/drawing/2014/main" id="{B8092D87-B795-C2E5-B9AA-2BC8D3174A55}"/>
              </a:ext>
            </a:extLst>
          </p:cNvPr>
          <p:cNvPicPr>
            <a:picLocks noChangeAspect="1"/>
          </p:cNvPicPr>
          <p:nvPr/>
        </p:nvPicPr>
        <p:blipFill>
          <a:blip r:embed="rId22"/>
          <a:stretch>
            <a:fillRect/>
          </a:stretch>
        </p:blipFill>
        <p:spPr>
          <a:xfrm>
            <a:off x="4229321" y="1120855"/>
            <a:ext cx="3676207" cy="1072989"/>
          </a:xfrm>
          <a:prstGeom prst="rect">
            <a:avLst/>
          </a:prstGeom>
        </p:spPr>
      </p:pic>
      <p:pic>
        <p:nvPicPr>
          <p:cNvPr id="9" name="Picture 8">
            <a:extLst>
              <a:ext uri="{FF2B5EF4-FFF2-40B4-BE49-F238E27FC236}">
                <a16:creationId xmlns:a16="http://schemas.microsoft.com/office/drawing/2014/main" id="{5EEC9B91-C596-A2ED-64D3-F9CD8E6AEC3F}"/>
              </a:ext>
            </a:extLst>
          </p:cNvPr>
          <p:cNvPicPr>
            <a:picLocks noChangeAspect="1"/>
          </p:cNvPicPr>
          <p:nvPr/>
        </p:nvPicPr>
        <p:blipFill>
          <a:blip r:embed="rId23"/>
          <a:stretch>
            <a:fillRect/>
          </a:stretch>
        </p:blipFill>
        <p:spPr>
          <a:xfrm>
            <a:off x="3346830" y="2475323"/>
            <a:ext cx="5285690" cy="3438442"/>
          </a:xfrm>
          <a:prstGeom prst="rect">
            <a:avLst/>
          </a:prstGeom>
        </p:spPr>
      </p:pic>
      <p:sp>
        <p:nvSpPr>
          <p:cNvPr id="20" name="Rectangle 19"/>
          <p:cNvSpPr/>
          <p:nvPr/>
        </p:nvSpPr>
        <p:spPr>
          <a:xfrm>
            <a:off x="1128990" y="354995"/>
            <a:ext cx="9672777"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rgbClr val="FF0000"/>
                </a:solidFill>
              </a:rPr>
              <a:t>TRƯỜNG TIỂU HỌC ÁI MỘ A</a:t>
            </a:r>
            <a:endParaRPr lang="en-US" sz="5400" b="1" cap="none" spc="0" dirty="0">
              <a:ln/>
              <a:solidFill>
                <a:srgbClr val="FF0000"/>
              </a:solidFill>
              <a:effectLst/>
            </a:endParaRPr>
          </a:p>
        </p:txBody>
      </p:sp>
    </p:spTree>
    <p:extLst>
      <p:ext uri="{BB962C8B-B14F-4D97-AF65-F5344CB8AC3E}">
        <p14:creationId xmlns:p14="http://schemas.microsoft.com/office/powerpoint/2010/main" val="57187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2000" fill="hold"/>
                                        <p:tgtEl>
                                          <p:spTgt spid="3"/>
                                        </p:tgtEl>
                                        <p:attrNameLst>
                                          <p:attrName>ppt_x</p:attrName>
                                        </p:attrNameLst>
                                      </p:cBhvr>
                                      <p:tavLst>
                                        <p:tav tm="0">
                                          <p:val>
                                            <p:strVal val="1+#ppt_w/2"/>
                                          </p:val>
                                        </p:tav>
                                        <p:tav tm="100000">
                                          <p:val>
                                            <p:strVal val="#ppt_x"/>
                                          </p:val>
                                        </p:tav>
                                      </p:tavLst>
                                    </p:anim>
                                    <p:anim calcmode="lin" valueType="num">
                                      <p:cBhvr additive="base">
                                        <p:cTn id="12" dur="20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 calcmode="lin" valueType="num">
                                      <p:cBhvr additive="base">
                                        <p:cTn id="15" dur="1000" fill="hold"/>
                                        <p:tgtEl>
                                          <p:spTgt spid="22"/>
                                        </p:tgtEl>
                                        <p:attrNameLst>
                                          <p:attrName>ppt_x</p:attrName>
                                        </p:attrNameLst>
                                      </p:cBhvr>
                                      <p:tavLst>
                                        <p:tav tm="0">
                                          <p:val>
                                            <p:strVal val="1+#ppt_w/2"/>
                                          </p:val>
                                        </p:tav>
                                        <p:tav tm="100000">
                                          <p:val>
                                            <p:strVal val="#ppt_x"/>
                                          </p:val>
                                        </p:tav>
                                      </p:tavLst>
                                    </p:anim>
                                    <p:anim calcmode="lin" valueType="num">
                                      <p:cBhvr additive="base">
                                        <p:cTn id="16" dur="1000" fill="hold"/>
                                        <p:tgtEl>
                                          <p:spTgt spid="22"/>
                                        </p:tgtEl>
                                        <p:attrNameLst>
                                          <p:attrName>ppt_y</p:attrName>
                                        </p:attrNameLst>
                                      </p:cBhvr>
                                      <p:tavLst>
                                        <p:tav tm="0">
                                          <p:val>
                                            <p:strVal val="#ppt_y"/>
                                          </p:val>
                                        </p:tav>
                                        <p:tav tm="100000">
                                          <p:val>
                                            <p:strVal val="#ppt_y"/>
                                          </p:val>
                                        </p:tav>
                                      </p:tavLst>
                                    </p:anim>
                                  </p:childTnLst>
                                </p:cTn>
                              </p:par>
                              <p:par>
                                <p:cTn id="17" presetID="26"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290">
                                          <p:stCondLst>
                                            <p:cond delay="0"/>
                                          </p:stCondLst>
                                        </p:cTn>
                                        <p:tgtEl>
                                          <p:spTgt spid="4"/>
                                        </p:tgtEl>
                                      </p:cBhvr>
                                    </p:animEffect>
                                    <p:anim calcmode="lin" valueType="num">
                                      <p:cBhvr>
                                        <p:cTn id="20"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25" dur="13">
                                          <p:stCondLst>
                                            <p:cond delay="325"/>
                                          </p:stCondLst>
                                        </p:cTn>
                                        <p:tgtEl>
                                          <p:spTgt spid="4"/>
                                        </p:tgtEl>
                                      </p:cBhvr>
                                      <p:to x="100000" y="60000"/>
                                    </p:animScale>
                                    <p:animScale>
                                      <p:cBhvr>
                                        <p:cTn id="26" dur="83" decel="50000">
                                          <p:stCondLst>
                                            <p:cond delay="338"/>
                                          </p:stCondLst>
                                        </p:cTn>
                                        <p:tgtEl>
                                          <p:spTgt spid="4"/>
                                        </p:tgtEl>
                                      </p:cBhvr>
                                      <p:to x="100000" y="100000"/>
                                    </p:animScale>
                                    <p:animScale>
                                      <p:cBhvr>
                                        <p:cTn id="27" dur="13">
                                          <p:stCondLst>
                                            <p:cond delay="656"/>
                                          </p:stCondLst>
                                        </p:cTn>
                                        <p:tgtEl>
                                          <p:spTgt spid="4"/>
                                        </p:tgtEl>
                                      </p:cBhvr>
                                      <p:to x="100000" y="80000"/>
                                    </p:animScale>
                                    <p:animScale>
                                      <p:cBhvr>
                                        <p:cTn id="28" dur="83" decel="50000">
                                          <p:stCondLst>
                                            <p:cond delay="669"/>
                                          </p:stCondLst>
                                        </p:cTn>
                                        <p:tgtEl>
                                          <p:spTgt spid="4"/>
                                        </p:tgtEl>
                                      </p:cBhvr>
                                      <p:to x="100000" y="100000"/>
                                    </p:animScale>
                                    <p:animScale>
                                      <p:cBhvr>
                                        <p:cTn id="29" dur="13">
                                          <p:stCondLst>
                                            <p:cond delay="821"/>
                                          </p:stCondLst>
                                        </p:cTn>
                                        <p:tgtEl>
                                          <p:spTgt spid="4"/>
                                        </p:tgtEl>
                                      </p:cBhvr>
                                      <p:to x="100000" y="90000"/>
                                    </p:animScale>
                                    <p:animScale>
                                      <p:cBhvr>
                                        <p:cTn id="30" dur="83" decel="50000">
                                          <p:stCondLst>
                                            <p:cond delay="834"/>
                                          </p:stCondLst>
                                        </p:cTn>
                                        <p:tgtEl>
                                          <p:spTgt spid="4"/>
                                        </p:tgtEl>
                                      </p:cBhvr>
                                      <p:to x="100000" y="100000"/>
                                    </p:animScale>
                                    <p:animScale>
                                      <p:cBhvr>
                                        <p:cTn id="31" dur="13">
                                          <p:stCondLst>
                                            <p:cond delay="904"/>
                                          </p:stCondLst>
                                        </p:cTn>
                                        <p:tgtEl>
                                          <p:spTgt spid="4"/>
                                        </p:tgtEl>
                                      </p:cBhvr>
                                      <p:to x="100000" y="95000"/>
                                    </p:animScale>
                                    <p:animScale>
                                      <p:cBhvr>
                                        <p:cTn id="32" dur="83" decel="50000">
                                          <p:stCondLst>
                                            <p:cond delay="917"/>
                                          </p:stCondLst>
                                        </p:cTn>
                                        <p:tgtEl>
                                          <p:spTgt spid="4"/>
                                        </p:tgtEl>
                                      </p:cBhvr>
                                      <p:to x="100000" y="100000"/>
                                    </p:animScale>
                                  </p:childTnLst>
                                </p:cTn>
                              </p:par>
                              <p:par>
                                <p:cTn id="33" presetID="53" presetClass="entr" presetSubtype="52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500" fill="hold"/>
                                        <p:tgtEl>
                                          <p:spTgt spid="21"/>
                                        </p:tgtEl>
                                        <p:attrNameLst>
                                          <p:attrName>ppt_w</p:attrName>
                                        </p:attrNameLst>
                                      </p:cBhvr>
                                      <p:tavLst>
                                        <p:tav tm="0">
                                          <p:val>
                                            <p:fltVal val="0"/>
                                          </p:val>
                                        </p:tav>
                                        <p:tav tm="100000">
                                          <p:val>
                                            <p:strVal val="#ppt_w"/>
                                          </p:val>
                                        </p:tav>
                                      </p:tavLst>
                                    </p:anim>
                                    <p:anim calcmode="lin" valueType="num">
                                      <p:cBhvr>
                                        <p:cTn id="36" dur="500" fill="hold"/>
                                        <p:tgtEl>
                                          <p:spTgt spid="21"/>
                                        </p:tgtEl>
                                        <p:attrNameLst>
                                          <p:attrName>ppt_h</p:attrName>
                                        </p:attrNameLst>
                                      </p:cBhvr>
                                      <p:tavLst>
                                        <p:tav tm="0">
                                          <p:val>
                                            <p:fltVal val="0"/>
                                          </p:val>
                                        </p:tav>
                                        <p:tav tm="100000">
                                          <p:val>
                                            <p:strVal val="#ppt_h"/>
                                          </p:val>
                                        </p:tav>
                                      </p:tavLst>
                                    </p:anim>
                                    <p:animEffect transition="in" filter="fade">
                                      <p:cBhvr>
                                        <p:cTn id="37" dur="500"/>
                                        <p:tgtEl>
                                          <p:spTgt spid="21"/>
                                        </p:tgtEl>
                                      </p:cBhvr>
                                    </p:animEffect>
                                    <p:anim calcmode="lin" valueType="num">
                                      <p:cBhvr>
                                        <p:cTn id="38" dur="500" fill="hold"/>
                                        <p:tgtEl>
                                          <p:spTgt spid="21"/>
                                        </p:tgtEl>
                                        <p:attrNameLst>
                                          <p:attrName>ppt_x</p:attrName>
                                        </p:attrNameLst>
                                      </p:cBhvr>
                                      <p:tavLst>
                                        <p:tav tm="0">
                                          <p:val>
                                            <p:fltVal val="0.5"/>
                                          </p:val>
                                        </p:tav>
                                        <p:tav tm="100000">
                                          <p:val>
                                            <p:strVal val="#ppt_x"/>
                                          </p:val>
                                        </p:tav>
                                      </p:tavLst>
                                    </p:anim>
                                    <p:anim calcmode="lin" valueType="num">
                                      <p:cBhvr>
                                        <p:cTn id="39" dur="500" fill="hold"/>
                                        <p:tgtEl>
                                          <p:spTgt spid="21"/>
                                        </p:tgtEl>
                                        <p:attrNameLst>
                                          <p:attrName>ppt_y</p:attrName>
                                        </p:attrNameLst>
                                      </p:cBhvr>
                                      <p:tavLst>
                                        <p:tav tm="0">
                                          <p:val>
                                            <p:fltVal val="0.5"/>
                                          </p:val>
                                        </p:tav>
                                        <p:tav tm="100000">
                                          <p:val>
                                            <p:strVal val="#ppt_y"/>
                                          </p:val>
                                        </p:tav>
                                      </p:tavLst>
                                    </p:anim>
                                  </p:childTnLst>
                                </p:cTn>
                              </p:par>
                              <p:par>
                                <p:cTn id="40" presetID="53" presetClass="entr" presetSubtype="528" fill="hold"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barn(inVertical)">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9445" y="-82483"/>
            <a:ext cx="12579409" cy="7988598"/>
          </a:xfrm>
          <a:prstGeom prst="rect">
            <a:avLst/>
          </a:prstGeom>
        </p:spPr>
      </p:pic>
      <p:pic>
        <p:nvPicPr>
          <p:cNvPr id="36" name="Picture 35">
            <a:extLst>
              <a:ext uri="{FF2B5EF4-FFF2-40B4-BE49-F238E27FC236}">
                <a16:creationId xmlns:a16="http://schemas.microsoft.com/office/drawing/2014/main" id="{DAFD0E75-F0E2-455F-A1E7-65DE8BEC517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120" y="629920"/>
            <a:ext cx="11226800" cy="6168321"/>
          </a:xfrm>
          <a:prstGeom prst="rect">
            <a:avLst/>
          </a:prstGeom>
        </p:spPr>
      </p:pic>
      <p:pic>
        <p:nvPicPr>
          <p:cNvPr id="3" name="图片 2"/>
          <p:cNvPicPr>
            <a:picLocks noChangeAspect="1"/>
          </p:cNvPicPr>
          <p:nvPr/>
        </p:nvPicPr>
        <p:blipFill>
          <a:blip r:embed="rId8"/>
          <a:stretch>
            <a:fillRect/>
          </a:stretch>
        </p:blipFill>
        <p:spPr>
          <a:xfrm>
            <a:off x="-588935" y="-395677"/>
            <a:ext cx="3974937" cy="2651990"/>
          </a:xfrm>
          <a:prstGeom prst="rect">
            <a:avLst/>
          </a:prstGeom>
        </p:spPr>
      </p:pic>
      <p:pic>
        <p:nvPicPr>
          <p:cNvPr id="4" name="图片 3"/>
          <p:cNvPicPr>
            <a:picLocks noChangeAspect="1"/>
          </p:cNvPicPr>
          <p:nvPr/>
        </p:nvPicPr>
        <p:blipFill>
          <a:blip r:embed="rId9"/>
          <a:stretch>
            <a:fillRect/>
          </a:stretch>
        </p:blipFill>
        <p:spPr>
          <a:xfrm>
            <a:off x="122057" y="690474"/>
            <a:ext cx="1322947" cy="1420491"/>
          </a:xfrm>
          <a:prstGeom prst="rect">
            <a:avLst/>
          </a:prstGeom>
        </p:spPr>
      </p:pic>
      <p:pic>
        <p:nvPicPr>
          <p:cNvPr id="22" name="图片 21"/>
          <p:cNvPicPr>
            <a:picLocks noChangeAspect="1"/>
          </p:cNvPicPr>
          <p:nvPr/>
        </p:nvPicPr>
        <p:blipFill>
          <a:blip r:embed="rId10"/>
          <a:stretch>
            <a:fillRect/>
          </a:stretch>
        </p:blipFill>
        <p:spPr>
          <a:xfrm>
            <a:off x="9214970" y="-446169"/>
            <a:ext cx="2438611" cy="2438611"/>
          </a:xfrm>
          <a:prstGeom prst="rect">
            <a:avLst/>
          </a:prstGeom>
        </p:spPr>
      </p:pic>
      <p:pic>
        <p:nvPicPr>
          <p:cNvPr id="2" name="图片 1"/>
          <p:cNvPicPr>
            <a:picLocks noChangeAspect="1"/>
          </p:cNvPicPr>
          <p:nvPr/>
        </p:nvPicPr>
        <p:blipFill>
          <a:blip r:embed="rId11"/>
          <a:stretch>
            <a:fillRect/>
          </a:stretch>
        </p:blipFill>
        <p:spPr>
          <a:xfrm>
            <a:off x="9182845" y="-83682"/>
            <a:ext cx="4102964" cy="2743438"/>
          </a:xfrm>
          <a:prstGeom prst="rect">
            <a:avLst/>
          </a:prstGeom>
        </p:spPr>
      </p:pic>
      <p:pic>
        <p:nvPicPr>
          <p:cNvPr id="21" name="PA_图片 5">
            <a:extLst>
              <a:ext uri="{FF2B5EF4-FFF2-40B4-BE49-F238E27FC236}">
                <a16:creationId xmlns:a16="http://schemas.microsoft.com/office/drawing/2014/main" id="{A9A22A9E-97DA-4ADC-ADD7-46559719808D}"/>
              </a:ext>
            </a:extLst>
          </p:cNvPr>
          <p:cNvPicPr>
            <a:picLocks noChangeAspect="1"/>
          </p:cNvPicPr>
          <p:nvPr>
            <p:custDataLst>
              <p:tags r:id="rId1"/>
            </p:custDataLst>
          </p:nvPr>
        </p:nvPicPr>
        <p:blipFill>
          <a:blip r:embed="rId12"/>
          <a:stretch>
            <a:fillRect/>
          </a:stretch>
        </p:blipFill>
        <p:spPr>
          <a:xfrm>
            <a:off x="10899750" y="5568819"/>
            <a:ext cx="1389944" cy="1185694"/>
          </a:xfrm>
          <a:prstGeom prst="rect">
            <a:avLst/>
          </a:prstGeom>
        </p:spPr>
      </p:pic>
      <p:pic>
        <p:nvPicPr>
          <p:cNvPr id="26" name="PA_图片 8">
            <a:extLst>
              <a:ext uri="{FF2B5EF4-FFF2-40B4-BE49-F238E27FC236}">
                <a16:creationId xmlns:a16="http://schemas.microsoft.com/office/drawing/2014/main" id="{9DDD65F6-D06C-40C6-B11F-BB4F6B5C393C}"/>
              </a:ext>
            </a:extLst>
          </p:cNvPr>
          <p:cNvPicPr>
            <a:picLocks noChangeAspect="1"/>
          </p:cNvPicPr>
          <p:nvPr>
            <p:custDataLst>
              <p:tags r:id="rId2"/>
            </p:custDataLst>
          </p:nvPr>
        </p:nvPicPr>
        <p:blipFill>
          <a:blip r:embed="rId13"/>
          <a:stretch>
            <a:fillRect/>
          </a:stretch>
        </p:blipFill>
        <p:spPr>
          <a:xfrm>
            <a:off x="3007916" y="6023533"/>
            <a:ext cx="698425" cy="635244"/>
          </a:xfrm>
          <a:prstGeom prst="rect">
            <a:avLst/>
          </a:prstGeom>
        </p:spPr>
      </p:pic>
      <p:pic>
        <p:nvPicPr>
          <p:cNvPr id="27" name="图片 17"/>
          <p:cNvPicPr>
            <a:picLocks noChangeAspect="1"/>
          </p:cNvPicPr>
          <p:nvPr/>
        </p:nvPicPr>
        <p:blipFill>
          <a:blip r:embed="rId14"/>
          <a:stretch>
            <a:fillRect/>
          </a:stretch>
        </p:blipFill>
        <p:spPr>
          <a:xfrm rot="20812872">
            <a:off x="11618115" y="6991161"/>
            <a:ext cx="711685" cy="1908955"/>
          </a:xfrm>
          <a:prstGeom prst="rect">
            <a:avLst/>
          </a:prstGeom>
        </p:spPr>
      </p:pic>
      <p:pic>
        <p:nvPicPr>
          <p:cNvPr id="28" name="图片 18"/>
          <p:cNvPicPr>
            <a:picLocks noChangeAspect="1"/>
          </p:cNvPicPr>
          <p:nvPr/>
        </p:nvPicPr>
        <p:blipFill>
          <a:blip r:embed="rId15"/>
          <a:stretch>
            <a:fillRect/>
          </a:stretch>
        </p:blipFill>
        <p:spPr>
          <a:xfrm>
            <a:off x="11218431" y="8539785"/>
            <a:ext cx="439257" cy="701740"/>
          </a:xfrm>
          <a:prstGeom prst="rect">
            <a:avLst/>
          </a:prstGeom>
        </p:spPr>
      </p:pic>
      <p:pic>
        <p:nvPicPr>
          <p:cNvPr id="30" name="图片 19"/>
          <p:cNvPicPr>
            <a:picLocks noChangeAspect="1"/>
          </p:cNvPicPr>
          <p:nvPr/>
        </p:nvPicPr>
        <p:blipFill>
          <a:blip r:embed="rId16"/>
          <a:stretch>
            <a:fillRect/>
          </a:stretch>
        </p:blipFill>
        <p:spPr>
          <a:xfrm>
            <a:off x="12224306" y="8956590"/>
            <a:ext cx="471316" cy="484832"/>
          </a:xfrm>
          <a:prstGeom prst="rect">
            <a:avLst/>
          </a:prstGeom>
        </p:spPr>
      </p:pic>
      <p:pic>
        <p:nvPicPr>
          <p:cNvPr id="31" name="图片 20"/>
          <p:cNvPicPr>
            <a:picLocks noChangeAspect="1"/>
          </p:cNvPicPr>
          <p:nvPr/>
        </p:nvPicPr>
        <p:blipFill>
          <a:blip r:embed="rId17"/>
          <a:stretch>
            <a:fillRect/>
          </a:stretch>
        </p:blipFill>
        <p:spPr>
          <a:xfrm rot="1423112">
            <a:off x="11656018" y="7168505"/>
            <a:ext cx="590804" cy="1593966"/>
          </a:xfrm>
          <a:prstGeom prst="rect">
            <a:avLst/>
          </a:prstGeom>
        </p:spPr>
      </p:pic>
      <p:pic>
        <p:nvPicPr>
          <p:cNvPr id="32" name="图片 21"/>
          <p:cNvPicPr>
            <a:picLocks noChangeAspect="1"/>
          </p:cNvPicPr>
          <p:nvPr/>
        </p:nvPicPr>
        <p:blipFill>
          <a:blip r:embed="rId18"/>
          <a:stretch>
            <a:fillRect/>
          </a:stretch>
        </p:blipFill>
        <p:spPr>
          <a:xfrm>
            <a:off x="11858491" y="6971063"/>
            <a:ext cx="356257" cy="2125755"/>
          </a:xfrm>
          <a:prstGeom prst="rect">
            <a:avLst/>
          </a:prstGeom>
        </p:spPr>
      </p:pic>
      <p:pic>
        <p:nvPicPr>
          <p:cNvPr id="33" name="PA_图片 7">
            <a:extLst>
              <a:ext uri="{FF2B5EF4-FFF2-40B4-BE49-F238E27FC236}">
                <a16:creationId xmlns:a16="http://schemas.microsoft.com/office/drawing/2014/main" id="{6D0BAA3D-431E-4D9D-B705-0E86AF7CCB50}"/>
              </a:ext>
            </a:extLst>
          </p:cNvPr>
          <p:cNvPicPr>
            <a:picLocks noChangeAspect="1"/>
          </p:cNvPicPr>
          <p:nvPr>
            <p:custDataLst>
              <p:tags r:id="rId3"/>
            </p:custDataLst>
          </p:nvPr>
        </p:nvPicPr>
        <p:blipFill>
          <a:blip r:embed="rId19"/>
          <a:stretch>
            <a:fillRect/>
          </a:stretch>
        </p:blipFill>
        <p:spPr>
          <a:xfrm>
            <a:off x="1104530" y="3241225"/>
            <a:ext cx="825094" cy="876300"/>
          </a:xfrm>
          <a:prstGeom prst="rect">
            <a:avLst/>
          </a:prstGeom>
        </p:spPr>
      </p:pic>
      <p:pic>
        <p:nvPicPr>
          <p:cNvPr id="37" name="Picture 36"/>
          <p:cNvPicPr>
            <a:picLocks noChangeAspect="1"/>
          </p:cNvPicPr>
          <p:nvPr/>
        </p:nvPicPr>
        <p:blipFill>
          <a:blip r:embed="rId20" cstate="hqprint">
            <a:extLst>
              <a:ext uri="{BEBA8EAE-BF5A-486C-A8C5-ECC9F3942E4B}">
                <a14:imgProps xmlns:a14="http://schemas.microsoft.com/office/drawing/2010/main">
                  <a14:imgLayer r:embed="rId21">
                    <a14:imgEffect>
                      <a14:backgroundRemoval t="0" b="100000" l="178" r="100000">
                        <a14:foregroundMark x1="31083" y1="15700" x2="25044" y2="17406"/>
                        <a14:foregroundMark x1="25044" y1="17406" x2="23623" y2="24573"/>
                        <a14:foregroundMark x1="23623" y1="24573" x2="24689" y2="29693"/>
                        <a14:foregroundMark x1="25044" y1="29863" x2="42274" y2="34812"/>
                        <a14:foregroundMark x1="42274" y1="35324" x2="52931" y2="38908"/>
                        <a14:foregroundMark x1="53108" y1="40102" x2="64121" y2="40102"/>
                        <a14:foregroundMark x1="64476" y1="40785" x2="74067" y2="36177"/>
                        <a14:foregroundMark x1="74067" y1="36007" x2="84192" y2="31058"/>
                        <a14:foregroundMark x1="76554" y1="38908" x2="84725" y2="33959"/>
                        <a14:foregroundMark x1="86856" y1="36519" x2="89165" y2="23549"/>
                        <a14:foregroundMark x1="89165" y1="23208" x2="73357" y2="23549"/>
                        <a14:foregroundMark x1="77265" y1="22184" x2="78508" y2="11604"/>
                        <a14:foregroundMark x1="77087" y1="11433" x2="66963" y2="11433"/>
                        <a14:foregroundMark x1="66963" y1="11433" x2="65897" y2="2560"/>
                        <a14:foregroundMark x1="60924" y1="3242" x2="53641" y2="6826"/>
                        <a14:foregroundMark x1="57194" y1="6826" x2="57194" y2="6826"/>
                        <a14:foregroundMark x1="17584" y1="45392" x2="21137" y2="49147"/>
                        <a14:foregroundMark x1="10480" y1="42662" x2="13677" y2="45392"/>
                        <a14:foregroundMark x1="7282" y1="46246" x2="12966" y2="46246"/>
                        <a14:foregroundMark x1="14387" y1="47440" x2="10835" y2="49659"/>
                        <a14:foregroundMark x1="27886" y1="47440" x2="29663" y2="47782"/>
                        <a14:foregroundMark x1="31794" y1="44881" x2="35169" y2="44881"/>
                        <a14:foregroundMark x1="64476" y1="48976" x2="66607" y2="50341"/>
                        <a14:foregroundMark x1="71226" y1="52901" x2="72114" y2="54608"/>
                        <a14:foregroundMark x1="82238" y1="53925" x2="84192" y2="62628"/>
                        <a14:foregroundMark x1="69272" y1="53072" x2="70870" y2="54266"/>
                        <a14:foregroundMark x1="79041" y1="53072" x2="81528" y2="73720"/>
                        <a14:foregroundMark x1="70693" y1="61092" x2="73357" y2="65529"/>
                        <a14:foregroundMark x1="45293" y1="55631" x2="38899" y2="67406"/>
                        <a14:foregroundMark x1="7460" y1="62799" x2="3908" y2="69454"/>
                        <a14:foregroundMark x1="13854" y1="62628" x2="14565" y2="63311"/>
                        <a14:foregroundMark x1="85790" y1="67918" x2="84192" y2="78328"/>
                        <a14:foregroundMark x1="85790" y1="69625" x2="90409" y2="78328"/>
                        <a14:foregroundMark x1="77265" y1="89420" x2="89343" y2="94539"/>
                        <a14:foregroundMark x1="78686" y1="87031" x2="75844" y2="87031"/>
                        <a14:foregroundMark x1="82060" y1="86348" x2="83659" y2="86348"/>
                        <a14:foregroundMark x1="32327" y1="85836" x2="29663" y2="94710"/>
                        <a14:foregroundMark x1="39964" y1="86519" x2="38011" y2="96246"/>
                        <a14:foregroundMark x1="44938" y1="12287" x2="48845" y2="16894"/>
                        <a14:foregroundMark x1="36767" y1="9556" x2="42806" y2="11263"/>
                      </a14:backgroundRemoval>
                    </a14:imgEffect>
                  </a14:imgLayer>
                </a14:imgProps>
              </a:ext>
              <a:ext uri="{28A0092B-C50C-407E-A947-70E740481C1C}">
                <a14:useLocalDpi xmlns:a14="http://schemas.microsoft.com/office/drawing/2010/main" val="0"/>
              </a:ext>
            </a:extLst>
          </a:blip>
          <a:stretch>
            <a:fillRect/>
          </a:stretch>
        </p:blipFill>
        <p:spPr>
          <a:xfrm>
            <a:off x="454778" y="5280458"/>
            <a:ext cx="1551857" cy="1615254"/>
          </a:xfrm>
          <a:prstGeom prst="rect">
            <a:avLst/>
          </a:prstGeom>
        </p:spPr>
      </p:pic>
      <p:pic>
        <p:nvPicPr>
          <p:cNvPr id="5" name="Picture 4">
            <a:extLst>
              <a:ext uri="{FF2B5EF4-FFF2-40B4-BE49-F238E27FC236}">
                <a16:creationId xmlns:a16="http://schemas.microsoft.com/office/drawing/2014/main" id="{BB7A9C78-538B-C6F1-0B98-63C73DD48949}"/>
              </a:ext>
            </a:extLst>
          </p:cNvPr>
          <p:cNvPicPr>
            <a:picLocks noChangeAspect="1"/>
          </p:cNvPicPr>
          <p:nvPr/>
        </p:nvPicPr>
        <p:blipFill>
          <a:blip r:embed="rId22"/>
          <a:stretch>
            <a:fillRect/>
          </a:stretch>
        </p:blipFill>
        <p:spPr>
          <a:xfrm>
            <a:off x="1948296" y="1113482"/>
            <a:ext cx="9047248" cy="1237595"/>
          </a:xfrm>
          <a:prstGeom prst="rect">
            <a:avLst/>
          </a:prstGeom>
        </p:spPr>
      </p:pic>
      <p:sp>
        <p:nvSpPr>
          <p:cNvPr id="7" name="TextBox 6">
            <a:extLst>
              <a:ext uri="{FF2B5EF4-FFF2-40B4-BE49-F238E27FC236}">
                <a16:creationId xmlns:a16="http://schemas.microsoft.com/office/drawing/2014/main" id="{2F3B3BA1-32D4-DC44-E3B6-D7CAB83F596E}"/>
              </a:ext>
            </a:extLst>
          </p:cNvPr>
          <p:cNvSpPr txBox="1"/>
          <p:nvPr/>
        </p:nvSpPr>
        <p:spPr>
          <a:xfrm>
            <a:off x="1889760" y="2255520"/>
            <a:ext cx="9357360" cy="2246769"/>
          </a:xfrm>
          <a:prstGeom prst="rect">
            <a:avLst/>
          </a:prstGeom>
          <a:noFill/>
        </p:spPr>
        <p:txBody>
          <a:bodyPr wrap="square" rtlCol="0">
            <a:spAutoFit/>
          </a:bodyPr>
          <a:lstStyle/>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Nhận biết sự bằng nhau của hai phân số (thông qua hình ảnh trực quan).</a:t>
            </a:r>
          </a:p>
          <a:p>
            <a:pPr marL="457200" lvl="0" indent="-457200" algn="just">
              <a:buFont typeface="Arial" panose="020B0604020202020204" pitchFamily="34" charset="0"/>
              <a:buChar char="•"/>
            </a:pPr>
            <a:r>
              <a:rPr lang="vi-VN" sz="2800" b="1" dirty="0">
                <a:solidFill>
                  <a:srgbClr val="FFFF00"/>
                </a:solidFill>
                <a:latin typeface="Cambria" panose="02040503050406030204" pitchFamily="18" charset="0"/>
                <a:ea typeface="Cambria" panose="02040503050406030204" pitchFamily="18" charset="0"/>
              </a:rPr>
              <a:t>Vận dụng được các dạng toán đã học về phân số bằng nhau vào giải quyết một số tình huống gắn với thực tế.</a:t>
            </a:r>
          </a:p>
        </p:txBody>
      </p:sp>
    </p:spTree>
    <p:extLst>
      <p:ext uri="{BB962C8B-B14F-4D97-AF65-F5344CB8AC3E}">
        <p14:creationId xmlns:p14="http://schemas.microsoft.com/office/powerpoint/2010/main" val="13257696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rgbClr val="000000"/>
    </a:dk1>
    <a:lt1>
      <a:srgbClr val="FFFFFF"/>
    </a:lt1>
    <a:dk2>
      <a:srgbClr val="778495"/>
    </a:dk2>
    <a:lt2>
      <a:srgbClr val="F0F0F0"/>
    </a:lt2>
    <a:accent1>
      <a:srgbClr val="168C8C"/>
    </a:accent1>
    <a:accent2>
      <a:srgbClr val="F59E00"/>
    </a:accent2>
    <a:accent3>
      <a:srgbClr val="B5E6D9"/>
    </a:accent3>
    <a:accent4>
      <a:srgbClr val="B4D9C4"/>
    </a:accent4>
    <a:accent5>
      <a:srgbClr val="BCD97E"/>
    </a:accent5>
    <a:accent6>
      <a:srgbClr val="99C53B"/>
    </a:accent6>
    <a:hlink>
      <a:srgbClr val="168C8C"/>
    </a:hlink>
    <a:folHlink>
      <a:srgbClr val="BFBFBF"/>
    </a:folHlink>
  </a:clrScheme>
</a:themeOverride>
</file>

<file path=docProps/app.xml><?xml version="1.0" encoding="utf-8"?>
<Properties xmlns="http://schemas.openxmlformats.org/officeDocument/2006/extended-properties" xmlns:vt="http://schemas.openxmlformats.org/officeDocument/2006/docPropsVTypes">
  <TotalTime>50</TotalTime>
  <Words>692</Words>
  <Application>Microsoft Office PowerPoint</Application>
  <PresentationFormat>Widescreen</PresentationFormat>
  <Paragraphs>72</Paragraphs>
  <Slides>22</Slides>
  <Notes>16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22</vt:i4>
      </vt:variant>
    </vt:vector>
  </HeadingPairs>
  <TitlesOfParts>
    <vt:vector size="34" baseType="lpstr">
      <vt:lpstr>#9Slide07 Stormtrooper</vt:lpstr>
      <vt:lpstr>Arial</vt:lpstr>
      <vt:lpstr>Calibri</vt:lpstr>
      <vt:lpstr>Cambria</vt:lpstr>
      <vt:lpstr>Cambria Math</vt:lpstr>
      <vt:lpstr>等线</vt:lpstr>
      <vt:lpstr>等线 Light</vt:lpstr>
      <vt:lpstr>Times New Roman</vt:lpstr>
      <vt:lpstr>UTM Bell</vt:lpstr>
      <vt:lpstr>思源黑体 CN Regular</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MTC</cp:lastModifiedBy>
  <cp:revision>25</cp:revision>
  <dcterms:created xsi:type="dcterms:W3CDTF">2023-12-22T01:37:16Z</dcterms:created>
  <dcterms:modified xsi:type="dcterms:W3CDTF">2024-01-23T02:34:35Z</dcterms:modified>
</cp:coreProperties>
</file>