
<file path=[Content_Types].xml><?xml version="1.0" encoding="utf-8"?>
<Types xmlns="http://schemas.openxmlformats.org/package/2006/content-types">
  <Default Extension="png" ContentType="image/png"/>
  <Default Extension="mp3" ContentType="audio/mpeg"/>
  <Default Extension="jpeg" ContentType="image/jpeg"/>
  <Default Extension="emf" ContentType="image/x-emf"/>
  <Default Extension="rels" ContentType="application/vnd.openxmlformats-package.relationships+xml"/>
  <Default Extension="xml" ContentType="application/xml"/>
  <Default Extension="wav" ContentType="audio/x-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94" r:id="rId2"/>
    <p:sldId id="258" r:id="rId3"/>
    <p:sldId id="261" r:id="rId4"/>
    <p:sldId id="262" r:id="rId5"/>
    <p:sldId id="263" r:id="rId6"/>
    <p:sldId id="264" r:id="rId7"/>
    <p:sldId id="265" r:id="rId8"/>
    <p:sldId id="267" r:id="rId9"/>
    <p:sldId id="268" r:id="rId10"/>
    <p:sldId id="269" r:id="rId11"/>
    <p:sldId id="270" r:id="rId12"/>
    <p:sldId id="271" r:id="rId13"/>
    <p:sldId id="272" r:id="rId14"/>
    <p:sldId id="273" r:id="rId15"/>
    <p:sldId id="274" r:id="rId16"/>
    <p:sldId id="275" r:id="rId17"/>
    <p:sldId id="276" r:id="rId18"/>
    <p:sldId id="277" r:id="rId19"/>
    <p:sldId id="278" r:id="rId20"/>
    <p:sldId id="279" r:id="rId21"/>
    <p:sldId id="293"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1" d="100"/>
          <a:sy n="81" d="100"/>
        </p:scale>
        <p:origin x="21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EA12323-9D57-410D-9633-4325BE49C393}" type="datetimeFigureOut">
              <a:rPr lang="en-US" smtClean="0"/>
              <a:t>18/1/2024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DFF8B83-FCD8-452E-AB6F-8BAE2DF7A299}" type="slidenum">
              <a:rPr lang="en-US" smtClean="0"/>
              <a:t>‹#›</a:t>
            </a:fld>
            <a:endParaRPr lang="en-US"/>
          </a:p>
        </p:txBody>
      </p:sp>
    </p:spTree>
    <p:extLst>
      <p:ext uri="{BB962C8B-B14F-4D97-AF65-F5344CB8AC3E}">
        <p14:creationId xmlns:p14="http://schemas.microsoft.com/office/powerpoint/2010/main" val="18740207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GV </a:t>
            </a:r>
            <a:r>
              <a:rPr lang="en-US" dirty="0" err="1"/>
              <a:t>nhấp</a:t>
            </a:r>
            <a:r>
              <a:rPr lang="en-US" dirty="0"/>
              <a:t> </a:t>
            </a:r>
            <a:r>
              <a:rPr lang="en-US" dirty="0" err="1"/>
              <a:t>chuôt</a:t>
            </a:r>
            <a:r>
              <a:rPr lang="en-US" dirty="0"/>
              <a:t> </a:t>
            </a:r>
            <a:r>
              <a:rPr lang="en-US" dirty="0" err="1"/>
              <a:t>đầu</a:t>
            </a:r>
            <a:r>
              <a:rPr lang="en-US" dirty="0"/>
              <a:t> </a:t>
            </a:r>
            <a:r>
              <a:rPr lang="en-US" dirty="0" err="1"/>
              <a:t>tiên</a:t>
            </a:r>
            <a:r>
              <a:rPr lang="en-US" dirty="0"/>
              <a:t> </a:t>
            </a:r>
            <a:r>
              <a:rPr lang="en-US" dirty="0">
                <a:sym typeface="Wingdings" panose="05000000000000000000" pitchFamily="2" charset="2"/>
              </a:rPr>
              <a:t> </a:t>
            </a:r>
            <a:r>
              <a:rPr lang="en-US" dirty="0" err="1">
                <a:sym typeface="Wingdings" panose="05000000000000000000" pitchFamily="2" charset="2"/>
              </a:rPr>
              <a:t>cậu</a:t>
            </a:r>
            <a:r>
              <a:rPr lang="en-US" dirty="0">
                <a:sym typeface="Wingdings" panose="05000000000000000000" pitchFamily="2" charset="2"/>
              </a:rPr>
              <a:t> </a:t>
            </a:r>
            <a:r>
              <a:rPr lang="en-US" dirty="0" err="1">
                <a:sym typeface="Wingdings" panose="05000000000000000000" pitchFamily="2" charset="2"/>
              </a:rPr>
              <a:t>bé</a:t>
            </a:r>
            <a:r>
              <a:rPr lang="en-US" dirty="0">
                <a:sym typeface="Wingdings" panose="05000000000000000000" pitchFamily="2" charset="2"/>
              </a:rPr>
              <a:t> </a:t>
            </a:r>
            <a:r>
              <a:rPr lang="en-US" dirty="0" err="1">
                <a:sym typeface="Wingdings" panose="05000000000000000000" pitchFamily="2" charset="2"/>
              </a:rPr>
              <a:t>áo</a:t>
            </a:r>
            <a:r>
              <a:rPr lang="en-US" dirty="0">
                <a:sym typeface="Wingdings" panose="05000000000000000000" pitchFamily="2" charset="2"/>
              </a:rPr>
              <a:t> </a:t>
            </a:r>
            <a:r>
              <a:rPr lang="en-US" dirty="0" err="1">
                <a:sym typeface="Wingdings" panose="05000000000000000000" pitchFamily="2" charset="2"/>
              </a:rPr>
              <a:t>đỏ</a:t>
            </a:r>
            <a:r>
              <a:rPr lang="en-US" dirty="0">
                <a:sym typeface="Wingdings" panose="05000000000000000000" pitchFamily="2" charset="2"/>
              </a:rPr>
              <a:t> </a:t>
            </a:r>
            <a:r>
              <a:rPr lang="en-US" dirty="0" err="1">
                <a:sym typeface="Wingdings" panose="05000000000000000000" pitchFamily="2" charset="2"/>
              </a:rPr>
              <a:t>chạy</a:t>
            </a:r>
            <a:r>
              <a:rPr lang="en-US" dirty="0">
                <a:sym typeface="Wingdings" panose="05000000000000000000" pitchFamily="2" charset="2"/>
              </a:rPr>
              <a:t> 30 </a:t>
            </a:r>
            <a:r>
              <a:rPr lang="en-US" dirty="0" err="1">
                <a:sym typeface="Wingdings" panose="05000000000000000000" pitchFamily="2" charset="2"/>
              </a:rPr>
              <a:t>giây</a:t>
            </a:r>
            <a:r>
              <a:rPr lang="en-US" dirty="0">
                <a:sym typeface="Wingdings" panose="05000000000000000000" pitchFamily="2" charset="2"/>
              </a:rPr>
              <a:t> </a:t>
            </a:r>
            <a:r>
              <a:rPr lang="en-US" dirty="0" err="1">
                <a:sym typeface="Wingdings" panose="05000000000000000000" pitchFamily="2" charset="2"/>
              </a:rPr>
              <a:t>để</a:t>
            </a:r>
            <a:r>
              <a:rPr lang="en-US" dirty="0">
                <a:sym typeface="Wingdings" panose="05000000000000000000" pitchFamily="2" charset="2"/>
              </a:rPr>
              <a:t> HS </a:t>
            </a:r>
            <a:r>
              <a:rPr lang="en-US" dirty="0" err="1">
                <a:sym typeface="Wingdings" panose="05000000000000000000" pitchFamily="2" charset="2"/>
              </a:rPr>
              <a:t>đọc</a:t>
            </a:r>
            <a:r>
              <a:rPr lang="en-US" dirty="0">
                <a:sym typeface="Wingdings" panose="05000000000000000000" pitchFamily="2" charset="2"/>
              </a:rPr>
              <a:t> </a:t>
            </a:r>
            <a:r>
              <a:rPr lang="en-US" dirty="0" err="1">
                <a:sym typeface="Wingdings" panose="05000000000000000000" pitchFamily="2" charset="2"/>
              </a:rPr>
              <a:t>và</a:t>
            </a:r>
            <a:r>
              <a:rPr lang="en-US" dirty="0">
                <a:sym typeface="Wingdings" panose="05000000000000000000" pitchFamily="2" charset="2"/>
              </a:rPr>
              <a:t> </a:t>
            </a:r>
            <a:r>
              <a:rPr lang="en-US" dirty="0" err="1">
                <a:sym typeface="Wingdings" panose="05000000000000000000" pitchFamily="2" charset="2"/>
              </a:rPr>
              <a:t>trả</a:t>
            </a:r>
            <a:r>
              <a:rPr lang="en-US" dirty="0">
                <a:sym typeface="Wingdings" panose="05000000000000000000" pitchFamily="2" charset="2"/>
              </a:rPr>
              <a:t> </a:t>
            </a:r>
            <a:r>
              <a:rPr lang="en-US" dirty="0" err="1">
                <a:sym typeface="Wingdings" panose="05000000000000000000" pitchFamily="2" charset="2"/>
              </a:rPr>
              <a:t>lời</a:t>
            </a:r>
            <a:r>
              <a:rPr lang="en-US" dirty="0">
                <a:sym typeface="Wingdings" panose="05000000000000000000" pitchFamily="2" charset="2"/>
              </a:rPr>
              <a:t> </a:t>
            </a:r>
            <a:r>
              <a:rPr lang="en-US" dirty="0" err="1">
                <a:sym typeface="Wingdings" panose="05000000000000000000" pitchFamily="2" charset="2"/>
              </a:rPr>
              <a:t>câu</a:t>
            </a:r>
            <a:r>
              <a:rPr lang="en-US" dirty="0">
                <a:sym typeface="Wingdings" panose="05000000000000000000" pitchFamily="2" charset="2"/>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r>
              <a:rPr lang="en-US" dirty="0" err="1"/>
              <a:t>Đáp</a:t>
            </a:r>
            <a:r>
              <a:rPr lang="en-US" dirty="0"/>
              <a:t> </a:t>
            </a:r>
            <a:r>
              <a:rPr lang="en-US" dirty="0" err="1"/>
              <a:t>án</a:t>
            </a:r>
            <a:r>
              <a:rPr lang="en-US" dirty="0"/>
              <a:t> A </a:t>
            </a:r>
            <a:r>
              <a:rPr lang="en-US" dirty="0" err="1"/>
              <a:t>đúng</a:t>
            </a:r>
            <a:r>
              <a:rPr lang="en-US" dirty="0"/>
              <a:t> (</a:t>
            </a:r>
            <a:r>
              <a:rPr lang="en-US" dirty="0" err="1"/>
              <a:t>bấm</a:t>
            </a:r>
            <a:r>
              <a:rPr lang="en-US" dirty="0"/>
              <a:t> </a:t>
            </a:r>
            <a:r>
              <a:rPr lang="en-US" dirty="0" err="1"/>
              <a:t>vào</a:t>
            </a:r>
            <a:r>
              <a:rPr lang="en-US" dirty="0"/>
              <a:t> A). B </a:t>
            </a:r>
            <a:r>
              <a:rPr lang="en-US" dirty="0" err="1"/>
              <a:t>sai</a:t>
            </a:r>
            <a:r>
              <a:rPr lang="en-US" dirty="0"/>
              <a:t> (</a:t>
            </a:r>
            <a:r>
              <a:rPr lang="en-US" dirty="0" err="1"/>
              <a:t>bấm</a:t>
            </a:r>
            <a:r>
              <a:rPr lang="en-US" dirty="0"/>
              <a:t> </a:t>
            </a:r>
            <a:r>
              <a:rPr lang="en-US" dirty="0" err="1"/>
              <a:t>vào</a:t>
            </a:r>
            <a:r>
              <a:rPr lang="en-US" dirty="0"/>
              <a:t> B).</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69D792-2D25-4255-B156-EECDAC3066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39020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err="1">
                <a:sym typeface="Wingdings" panose="05000000000000000000" pitchFamily="2" charset="2"/>
              </a:rPr>
              <a:t>Đáp</a:t>
            </a:r>
            <a:r>
              <a:rPr lang="en-US" dirty="0">
                <a:sym typeface="Wingdings" panose="05000000000000000000" pitchFamily="2" charset="2"/>
              </a:rPr>
              <a:t> </a:t>
            </a:r>
            <a:r>
              <a:rPr lang="en-US" dirty="0" err="1">
                <a:sym typeface="Wingdings" panose="05000000000000000000" pitchFamily="2" charset="2"/>
              </a:rPr>
              <a:t>án</a:t>
            </a:r>
            <a:r>
              <a:rPr lang="en-US" dirty="0">
                <a:sym typeface="Wingdings" panose="05000000000000000000" pitchFamily="2" charset="2"/>
              </a:rPr>
              <a:t> A </a:t>
            </a:r>
            <a:r>
              <a:rPr lang="en-US" dirty="0" err="1">
                <a:sym typeface="Wingdings" panose="05000000000000000000" pitchFamily="2" charset="2"/>
              </a:rPr>
              <a:t>sai</a:t>
            </a:r>
            <a:r>
              <a:rPr lang="en-US" dirty="0">
                <a:sym typeface="Wingdings" panose="05000000000000000000" pitchFamily="2" charset="2"/>
              </a:rPr>
              <a:t> (</a:t>
            </a:r>
            <a:r>
              <a:rPr lang="en-US" dirty="0" err="1">
                <a:sym typeface="Wingdings" panose="05000000000000000000" pitchFamily="2" charset="2"/>
              </a:rPr>
              <a:t>bấm</a:t>
            </a:r>
            <a:r>
              <a:rPr lang="en-US" dirty="0">
                <a:sym typeface="Wingdings" panose="05000000000000000000" pitchFamily="2" charset="2"/>
              </a:rPr>
              <a:t> </a:t>
            </a:r>
            <a:r>
              <a:rPr lang="en-US" dirty="0" err="1">
                <a:sym typeface="Wingdings" panose="05000000000000000000" pitchFamily="2" charset="2"/>
              </a:rPr>
              <a:t>vào</a:t>
            </a:r>
            <a:r>
              <a:rPr lang="en-US" dirty="0">
                <a:sym typeface="Wingdings" panose="05000000000000000000" pitchFamily="2" charset="2"/>
              </a:rPr>
              <a:t> A). B </a:t>
            </a:r>
            <a:r>
              <a:rPr lang="en-US" dirty="0" err="1">
                <a:sym typeface="Wingdings" panose="05000000000000000000" pitchFamily="2" charset="2"/>
              </a:rPr>
              <a:t>đúng</a:t>
            </a:r>
            <a:r>
              <a:rPr lang="en-US" dirty="0">
                <a:sym typeface="Wingdings" panose="05000000000000000000" pitchFamily="2" charset="2"/>
              </a:rPr>
              <a:t> (</a:t>
            </a:r>
            <a:r>
              <a:rPr lang="en-US" dirty="0" err="1">
                <a:sym typeface="Wingdings" panose="05000000000000000000" pitchFamily="2" charset="2"/>
              </a:rPr>
              <a:t>bấm</a:t>
            </a:r>
            <a:r>
              <a:rPr lang="en-US" dirty="0">
                <a:sym typeface="Wingdings" panose="05000000000000000000" pitchFamily="2" charset="2"/>
              </a:rPr>
              <a:t> </a:t>
            </a:r>
            <a:r>
              <a:rPr lang="en-US" dirty="0" err="1">
                <a:sym typeface="Wingdings" panose="05000000000000000000" pitchFamily="2" charset="2"/>
              </a:rPr>
              <a:t>vào</a:t>
            </a:r>
            <a:r>
              <a:rPr lang="en-US" dirty="0">
                <a:sym typeface="Wingdings" panose="05000000000000000000" pitchFamily="2" charset="2"/>
              </a:rPr>
              <a:t> B).</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69D792-2D25-4255-B156-EECDAC3066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45180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GV </a:t>
            </a:r>
            <a:r>
              <a:rPr lang="en-US" dirty="0" err="1"/>
              <a:t>nhấp</a:t>
            </a:r>
            <a:r>
              <a:rPr lang="en-US" dirty="0"/>
              <a:t> </a:t>
            </a:r>
            <a:r>
              <a:rPr lang="en-US" dirty="0" err="1"/>
              <a:t>chuôt</a:t>
            </a:r>
            <a:r>
              <a:rPr lang="en-US" dirty="0"/>
              <a:t> </a:t>
            </a:r>
            <a:r>
              <a:rPr lang="en-US" dirty="0" err="1"/>
              <a:t>đầu</a:t>
            </a:r>
            <a:r>
              <a:rPr lang="en-US" dirty="0"/>
              <a:t> </a:t>
            </a:r>
            <a:r>
              <a:rPr lang="en-US" dirty="0" err="1"/>
              <a:t>tiên</a:t>
            </a:r>
            <a:r>
              <a:rPr lang="en-US" dirty="0"/>
              <a:t> </a:t>
            </a:r>
            <a:r>
              <a:rPr lang="en-US" dirty="0">
                <a:sym typeface="Wingdings" panose="05000000000000000000" pitchFamily="2" charset="2"/>
              </a:rPr>
              <a:t> </a:t>
            </a:r>
            <a:r>
              <a:rPr lang="en-US" dirty="0" err="1">
                <a:sym typeface="Wingdings" panose="05000000000000000000" pitchFamily="2" charset="2"/>
              </a:rPr>
              <a:t>cậu</a:t>
            </a:r>
            <a:r>
              <a:rPr lang="en-US" dirty="0">
                <a:sym typeface="Wingdings" panose="05000000000000000000" pitchFamily="2" charset="2"/>
              </a:rPr>
              <a:t> </a:t>
            </a:r>
            <a:r>
              <a:rPr lang="en-US" dirty="0" err="1">
                <a:sym typeface="Wingdings" panose="05000000000000000000" pitchFamily="2" charset="2"/>
              </a:rPr>
              <a:t>bé</a:t>
            </a:r>
            <a:r>
              <a:rPr lang="en-US" dirty="0">
                <a:sym typeface="Wingdings" panose="05000000000000000000" pitchFamily="2" charset="2"/>
              </a:rPr>
              <a:t> </a:t>
            </a:r>
            <a:r>
              <a:rPr lang="en-US" dirty="0" err="1">
                <a:sym typeface="Wingdings" panose="05000000000000000000" pitchFamily="2" charset="2"/>
              </a:rPr>
              <a:t>áo</a:t>
            </a:r>
            <a:r>
              <a:rPr lang="en-US" dirty="0">
                <a:sym typeface="Wingdings" panose="05000000000000000000" pitchFamily="2" charset="2"/>
              </a:rPr>
              <a:t> </a:t>
            </a:r>
            <a:r>
              <a:rPr lang="en-US" dirty="0" err="1">
                <a:sym typeface="Wingdings" panose="05000000000000000000" pitchFamily="2" charset="2"/>
              </a:rPr>
              <a:t>đỏ</a:t>
            </a:r>
            <a:r>
              <a:rPr lang="en-US" dirty="0">
                <a:sym typeface="Wingdings" panose="05000000000000000000" pitchFamily="2" charset="2"/>
              </a:rPr>
              <a:t> </a:t>
            </a:r>
            <a:r>
              <a:rPr lang="en-US" dirty="0" err="1">
                <a:sym typeface="Wingdings" panose="05000000000000000000" pitchFamily="2" charset="2"/>
              </a:rPr>
              <a:t>chạy</a:t>
            </a:r>
            <a:r>
              <a:rPr lang="en-US" dirty="0">
                <a:sym typeface="Wingdings" panose="05000000000000000000" pitchFamily="2" charset="2"/>
              </a:rPr>
              <a:t> 30 </a:t>
            </a:r>
            <a:r>
              <a:rPr lang="en-US" dirty="0" err="1">
                <a:sym typeface="Wingdings" panose="05000000000000000000" pitchFamily="2" charset="2"/>
              </a:rPr>
              <a:t>giây</a:t>
            </a:r>
            <a:r>
              <a:rPr lang="en-US" dirty="0">
                <a:sym typeface="Wingdings" panose="05000000000000000000" pitchFamily="2" charset="2"/>
              </a:rPr>
              <a:t> </a:t>
            </a:r>
            <a:r>
              <a:rPr lang="en-US" dirty="0" err="1">
                <a:sym typeface="Wingdings" panose="05000000000000000000" pitchFamily="2" charset="2"/>
              </a:rPr>
              <a:t>để</a:t>
            </a:r>
            <a:r>
              <a:rPr lang="en-US" dirty="0">
                <a:sym typeface="Wingdings" panose="05000000000000000000" pitchFamily="2" charset="2"/>
              </a:rPr>
              <a:t> HS </a:t>
            </a:r>
            <a:r>
              <a:rPr lang="en-US" dirty="0" err="1">
                <a:sym typeface="Wingdings" panose="05000000000000000000" pitchFamily="2" charset="2"/>
              </a:rPr>
              <a:t>đọc</a:t>
            </a:r>
            <a:r>
              <a:rPr lang="en-US" dirty="0">
                <a:sym typeface="Wingdings" panose="05000000000000000000" pitchFamily="2" charset="2"/>
              </a:rPr>
              <a:t> </a:t>
            </a:r>
            <a:r>
              <a:rPr lang="en-US" dirty="0" err="1">
                <a:sym typeface="Wingdings" panose="05000000000000000000" pitchFamily="2" charset="2"/>
              </a:rPr>
              <a:t>và</a:t>
            </a:r>
            <a:r>
              <a:rPr lang="en-US" dirty="0">
                <a:sym typeface="Wingdings" panose="05000000000000000000" pitchFamily="2" charset="2"/>
              </a:rPr>
              <a:t> </a:t>
            </a:r>
            <a:r>
              <a:rPr lang="en-US" dirty="0" err="1">
                <a:sym typeface="Wingdings" panose="05000000000000000000" pitchFamily="2" charset="2"/>
              </a:rPr>
              <a:t>trả</a:t>
            </a:r>
            <a:r>
              <a:rPr lang="en-US" dirty="0">
                <a:sym typeface="Wingdings" panose="05000000000000000000" pitchFamily="2" charset="2"/>
              </a:rPr>
              <a:t> </a:t>
            </a:r>
            <a:r>
              <a:rPr lang="en-US" dirty="0" err="1">
                <a:sym typeface="Wingdings" panose="05000000000000000000" pitchFamily="2" charset="2"/>
              </a:rPr>
              <a:t>lời</a:t>
            </a:r>
            <a:r>
              <a:rPr lang="en-US" dirty="0">
                <a:sym typeface="Wingdings" panose="05000000000000000000" pitchFamily="2" charset="2"/>
              </a:rPr>
              <a:t> </a:t>
            </a:r>
            <a:r>
              <a:rPr lang="en-US" dirty="0" err="1">
                <a:sym typeface="Wingdings" panose="05000000000000000000" pitchFamily="2" charset="2"/>
              </a:rPr>
              <a:t>câu</a:t>
            </a:r>
            <a:r>
              <a:rPr lang="en-US" dirty="0">
                <a:sym typeface="Wingdings" panose="05000000000000000000" pitchFamily="2" charset="2"/>
              </a:rPr>
              <a:t>.</a:t>
            </a:r>
          </a:p>
          <a:p>
            <a:r>
              <a:rPr lang="en-US" dirty="0"/>
              <a:t>- </a:t>
            </a:r>
            <a:r>
              <a:rPr lang="en-US" dirty="0" err="1"/>
              <a:t>Đáp</a:t>
            </a:r>
            <a:r>
              <a:rPr lang="en-US" dirty="0"/>
              <a:t> </a:t>
            </a:r>
            <a:r>
              <a:rPr lang="en-US" dirty="0" err="1"/>
              <a:t>án</a:t>
            </a:r>
            <a:r>
              <a:rPr lang="en-US" dirty="0"/>
              <a:t> A </a:t>
            </a:r>
            <a:r>
              <a:rPr lang="en-US" dirty="0" err="1"/>
              <a:t>đúng</a:t>
            </a:r>
            <a:r>
              <a:rPr lang="en-US" dirty="0"/>
              <a:t> (</a:t>
            </a:r>
            <a:r>
              <a:rPr lang="en-US" dirty="0" err="1"/>
              <a:t>bấm</a:t>
            </a:r>
            <a:r>
              <a:rPr lang="en-US" dirty="0"/>
              <a:t> </a:t>
            </a:r>
            <a:r>
              <a:rPr lang="en-US" dirty="0" err="1"/>
              <a:t>vào</a:t>
            </a:r>
            <a:r>
              <a:rPr lang="en-US" dirty="0"/>
              <a:t> A). B </a:t>
            </a:r>
            <a:r>
              <a:rPr lang="en-US" dirty="0" err="1"/>
              <a:t>sai</a:t>
            </a:r>
            <a:r>
              <a:rPr lang="en-US" dirty="0"/>
              <a:t> (</a:t>
            </a:r>
            <a:r>
              <a:rPr lang="en-US" dirty="0" err="1"/>
              <a:t>bấm</a:t>
            </a:r>
            <a:r>
              <a:rPr lang="en-US" dirty="0"/>
              <a:t> </a:t>
            </a:r>
            <a:r>
              <a:rPr lang="en-US" dirty="0" err="1"/>
              <a:t>vào</a:t>
            </a:r>
            <a:r>
              <a:rPr lang="en-US" dirty="0"/>
              <a:t> B).</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69D792-2D25-4255-B156-EECDAC3066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692851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887CE03-16F3-4223-8642-EACF0F5C8F75}" type="datetimeFigureOut">
              <a:rPr lang="en-US" smtClean="0"/>
              <a:t>18/1/2024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1DF46C-23B4-4156-A01C-B0AC04C55EF7}" type="slidenum">
              <a:rPr lang="en-US" smtClean="0"/>
              <a:t>‹#›</a:t>
            </a:fld>
            <a:endParaRPr lang="en-US"/>
          </a:p>
        </p:txBody>
      </p:sp>
    </p:spTree>
    <p:extLst>
      <p:ext uri="{BB962C8B-B14F-4D97-AF65-F5344CB8AC3E}">
        <p14:creationId xmlns:p14="http://schemas.microsoft.com/office/powerpoint/2010/main" val="9823204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87CE03-16F3-4223-8642-EACF0F5C8F75}" type="datetimeFigureOut">
              <a:rPr lang="en-US" smtClean="0"/>
              <a:t>18/1/2024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1DF46C-23B4-4156-A01C-B0AC04C55EF7}" type="slidenum">
              <a:rPr lang="en-US" smtClean="0"/>
              <a:t>‹#›</a:t>
            </a:fld>
            <a:endParaRPr lang="en-US"/>
          </a:p>
        </p:txBody>
      </p:sp>
    </p:spTree>
    <p:extLst>
      <p:ext uri="{BB962C8B-B14F-4D97-AF65-F5344CB8AC3E}">
        <p14:creationId xmlns:p14="http://schemas.microsoft.com/office/powerpoint/2010/main" val="709510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87CE03-16F3-4223-8642-EACF0F5C8F75}" type="datetimeFigureOut">
              <a:rPr lang="en-US" smtClean="0"/>
              <a:t>18/1/2024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1DF46C-23B4-4156-A01C-B0AC04C55EF7}" type="slidenum">
              <a:rPr lang="en-US" smtClean="0"/>
              <a:t>‹#›</a:t>
            </a:fld>
            <a:endParaRPr lang="en-US"/>
          </a:p>
        </p:txBody>
      </p:sp>
    </p:spTree>
    <p:extLst>
      <p:ext uri="{BB962C8B-B14F-4D97-AF65-F5344CB8AC3E}">
        <p14:creationId xmlns:p14="http://schemas.microsoft.com/office/powerpoint/2010/main" val="10853163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3709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87CE03-16F3-4223-8642-EACF0F5C8F75}" type="datetimeFigureOut">
              <a:rPr lang="en-US" smtClean="0"/>
              <a:t>18/1/2024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1DF46C-23B4-4156-A01C-B0AC04C55EF7}" type="slidenum">
              <a:rPr lang="en-US" smtClean="0"/>
              <a:t>‹#›</a:t>
            </a:fld>
            <a:endParaRPr lang="en-US"/>
          </a:p>
        </p:txBody>
      </p:sp>
    </p:spTree>
    <p:extLst>
      <p:ext uri="{BB962C8B-B14F-4D97-AF65-F5344CB8AC3E}">
        <p14:creationId xmlns:p14="http://schemas.microsoft.com/office/powerpoint/2010/main" val="36124639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887CE03-16F3-4223-8642-EACF0F5C8F75}" type="datetimeFigureOut">
              <a:rPr lang="en-US" smtClean="0"/>
              <a:t>18/1/2024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1DF46C-23B4-4156-A01C-B0AC04C55EF7}" type="slidenum">
              <a:rPr lang="en-US" smtClean="0"/>
              <a:t>‹#›</a:t>
            </a:fld>
            <a:endParaRPr lang="en-US"/>
          </a:p>
        </p:txBody>
      </p:sp>
    </p:spTree>
    <p:extLst>
      <p:ext uri="{BB962C8B-B14F-4D97-AF65-F5344CB8AC3E}">
        <p14:creationId xmlns:p14="http://schemas.microsoft.com/office/powerpoint/2010/main" val="23617917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887CE03-16F3-4223-8642-EACF0F5C8F75}" type="datetimeFigureOut">
              <a:rPr lang="en-US" smtClean="0"/>
              <a:t>18/1/2024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1DF46C-23B4-4156-A01C-B0AC04C55EF7}" type="slidenum">
              <a:rPr lang="en-US" smtClean="0"/>
              <a:t>‹#›</a:t>
            </a:fld>
            <a:endParaRPr lang="en-US"/>
          </a:p>
        </p:txBody>
      </p:sp>
    </p:spTree>
    <p:extLst>
      <p:ext uri="{BB962C8B-B14F-4D97-AF65-F5344CB8AC3E}">
        <p14:creationId xmlns:p14="http://schemas.microsoft.com/office/powerpoint/2010/main" val="14295736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887CE03-16F3-4223-8642-EACF0F5C8F75}" type="datetimeFigureOut">
              <a:rPr lang="en-US" smtClean="0"/>
              <a:t>18/1/2024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D1DF46C-23B4-4156-A01C-B0AC04C55EF7}" type="slidenum">
              <a:rPr lang="en-US" smtClean="0"/>
              <a:t>‹#›</a:t>
            </a:fld>
            <a:endParaRPr lang="en-US"/>
          </a:p>
        </p:txBody>
      </p:sp>
    </p:spTree>
    <p:extLst>
      <p:ext uri="{BB962C8B-B14F-4D97-AF65-F5344CB8AC3E}">
        <p14:creationId xmlns:p14="http://schemas.microsoft.com/office/powerpoint/2010/main" val="4930463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887CE03-16F3-4223-8642-EACF0F5C8F75}" type="datetimeFigureOut">
              <a:rPr lang="en-US" smtClean="0"/>
              <a:t>18/1/2024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D1DF46C-23B4-4156-A01C-B0AC04C55EF7}" type="slidenum">
              <a:rPr lang="en-US" smtClean="0"/>
              <a:t>‹#›</a:t>
            </a:fld>
            <a:endParaRPr lang="en-US"/>
          </a:p>
        </p:txBody>
      </p:sp>
    </p:spTree>
    <p:extLst>
      <p:ext uri="{BB962C8B-B14F-4D97-AF65-F5344CB8AC3E}">
        <p14:creationId xmlns:p14="http://schemas.microsoft.com/office/powerpoint/2010/main" val="15266404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87CE03-16F3-4223-8642-EACF0F5C8F75}" type="datetimeFigureOut">
              <a:rPr lang="en-US" smtClean="0"/>
              <a:t>18/1/2024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D1DF46C-23B4-4156-A01C-B0AC04C55EF7}" type="slidenum">
              <a:rPr lang="en-US" smtClean="0"/>
              <a:t>‹#›</a:t>
            </a:fld>
            <a:endParaRPr lang="en-US"/>
          </a:p>
        </p:txBody>
      </p:sp>
    </p:spTree>
    <p:extLst>
      <p:ext uri="{BB962C8B-B14F-4D97-AF65-F5344CB8AC3E}">
        <p14:creationId xmlns:p14="http://schemas.microsoft.com/office/powerpoint/2010/main" val="39006339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87CE03-16F3-4223-8642-EACF0F5C8F75}" type="datetimeFigureOut">
              <a:rPr lang="en-US" smtClean="0"/>
              <a:t>18/1/2024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1DF46C-23B4-4156-A01C-B0AC04C55EF7}" type="slidenum">
              <a:rPr lang="en-US" smtClean="0"/>
              <a:t>‹#›</a:t>
            </a:fld>
            <a:endParaRPr lang="en-US"/>
          </a:p>
        </p:txBody>
      </p:sp>
    </p:spTree>
    <p:extLst>
      <p:ext uri="{BB962C8B-B14F-4D97-AF65-F5344CB8AC3E}">
        <p14:creationId xmlns:p14="http://schemas.microsoft.com/office/powerpoint/2010/main" val="4071938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87CE03-16F3-4223-8642-EACF0F5C8F75}" type="datetimeFigureOut">
              <a:rPr lang="en-US" smtClean="0"/>
              <a:t>18/1/2024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1DF46C-23B4-4156-A01C-B0AC04C55EF7}" type="slidenum">
              <a:rPr lang="en-US" smtClean="0"/>
              <a:t>‹#›</a:t>
            </a:fld>
            <a:endParaRPr lang="en-US"/>
          </a:p>
        </p:txBody>
      </p:sp>
    </p:spTree>
    <p:extLst>
      <p:ext uri="{BB962C8B-B14F-4D97-AF65-F5344CB8AC3E}">
        <p14:creationId xmlns:p14="http://schemas.microsoft.com/office/powerpoint/2010/main" val="28037779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87CE03-16F3-4223-8642-EACF0F5C8F75}" type="datetimeFigureOut">
              <a:rPr lang="en-US" smtClean="0"/>
              <a:t>18/1/2024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1DF46C-23B4-4156-A01C-B0AC04C55EF7}" type="slidenum">
              <a:rPr lang="en-US" smtClean="0"/>
              <a:t>‹#›</a:t>
            </a:fld>
            <a:endParaRPr lang="en-US"/>
          </a:p>
        </p:txBody>
      </p:sp>
    </p:spTree>
    <p:extLst>
      <p:ext uri="{BB962C8B-B14F-4D97-AF65-F5344CB8AC3E}">
        <p14:creationId xmlns:p14="http://schemas.microsoft.com/office/powerpoint/2010/main" val="40926679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33.png"/><Relationship Id="rId4" Type="http://schemas.openxmlformats.org/officeDocument/2006/relationships/image" Target="../media/image32.png"/></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21.png"/><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3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1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image" Target="../media/image49.png"/><Relationship Id="rId1" Type="http://schemas.openxmlformats.org/officeDocument/2006/relationships/slideLayout" Target="../slideLayouts/slideLayout7.xml"/><Relationship Id="rId6" Type="http://schemas.openxmlformats.org/officeDocument/2006/relationships/image" Target="../media/image53.emf"/><Relationship Id="rId5" Type="http://schemas.openxmlformats.org/officeDocument/2006/relationships/image" Target="../media/image52.png"/><Relationship Id="rId4" Type="http://schemas.openxmlformats.org/officeDocument/2006/relationships/image" Target="../media/image51.png"/></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microsoft.com/office/2007/relationships/media" Target="../media/media2.mp3"/><Relationship Id="rId7" Type="http://schemas.openxmlformats.org/officeDocument/2006/relationships/image" Target="../media/image9.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notesSlide" Target="../notesSlides/notesSlide1.xml"/><Relationship Id="rId5" Type="http://schemas.openxmlformats.org/officeDocument/2006/relationships/slideLayout" Target="../slideLayouts/slideLayout7.xml"/><Relationship Id="rId10" Type="http://schemas.openxmlformats.org/officeDocument/2006/relationships/image" Target="../media/image12.png"/><Relationship Id="rId4" Type="http://schemas.openxmlformats.org/officeDocument/2006/relationships/audio" Target="../media/media2.mp3"/><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microsoft.com/office/2007/relationships/media" Target="../media/media1.mp3"/><Relationship Id="rId7" Type="http://schemas.openxmlformats.org/officeDocument/2006/relationships/image" Target="../media/image13.pn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notesSlide" Target="../notesSlides/notesSlide2.xml"/><Relationship Id="rId5" Type="http://schemas.openxmlformats.org/officeDocument/2006/relationships/slideLayout" Target="../slideLayouts/slideLayout7.xml"/><Relationship Id="rId10" Type="http://schemas.openxmlformats.org/officeDocument/2006/relationships/image" Target="../media/image12.png"/><Relationship Id="rId4" Type="http://schemas.openxmlformats.org/officeDocument/2006/relationships/audio" Target="../media/media1.mp3"/><Relationship Id="rId9" Type="http://schemas.openxmlformats.org/officeDocument/2006/relationships/image" Target="../media/image11.png"/></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microsoft.com/office/2007/relationships/media" Target="../media/media2.mp3"/><Relationship Id="rId7" Type="http://schemas.openxmlformats.org/officeDocument/2006/relationships/image" Target="../media/image14.png"/><Relationship Id="rId12" Type="http://schemas.openxmlformats.org/officeDocument/2006/relationships/image" Target="../media/image16.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notesSlide" Target="../notesSlides/notesSlide3.xml"/><Relationship Id="rId11" Type="http://schemas.openxmlformats.org/officeDocument/2006/relationships/image" Target="../media/image15.PNG"/><Relationship Id="rId5" Type="http://schemas.openxmlformats.org/officeDocument/2006/relationships/slideLayout" Target="../slideLayouts/slideLayout7.xml"/><Relationship Id="rId10" Type="http://schemas.openxmlformats.org/officeDocument/2006/relationships/image" Target="../media/image12.png"/><Relationship Id="rId4" Type="http://schemas.openxmlformats.org/officeDocument/2006/relationships/audio" Target="../media/media2.mp3"/><Relationship Id="rId9"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Nhóm 21">
            <a:extLst>
              <a:ext uri="{FF2B5EF4-FFF2-40B4-BE49-F238E27FC236}">
                <a16:creationId xmlns:a16="http://schemas.microsoft.com/office/drawing/2014/main" xmlns="" id="{8323581E-9856-ACB1-55AC-0DD27AA1F194}"/>
              </a:ext>
            </a:extLst>
          </p:cNvPr>
          <p:cNvGrpSpPr/>
          <p:nvPr/>
        </p:nvGrpSpPr>
        <p:grpSpPr>
          <a:xfrm>
            <a:off x="590842" y="2281645"/>
            <a:ext cx="7919508" cy="1305312"/>
            <a:chOff x="5395119" y="3904156"/>
            <a:chExt cx="7750289" cy="1508760"/>
          </a:xfrm>
        </p:grpSpPr>
        <p:sp>
          <p:nvSpPr>
            <p:cNvPr id="10" name="Rectangle: Rounded Corners 8">
              <a:extLst>
                <a:ext uri="{FF2B5EF4-FFF2-40B4-BE49-F238E27FC236}">
                  <a16:creationId xmlns:a16="http://schemas.microsoft.com/office/drawing/2014/main" xmlns="" id="{E114C02D-075B-BBFE-578A-20762FBA8D2F}"/>
                </a:ext>
              </a:extLst>
            </p:cNvPr>
            <p:cNvSpPr/>
            <p:nvPr userDrawn="1"/>
          </p:nvSpPr>
          <p:spPr>
            <a:xfrm>
              <a:off x="5395119" y="3904156"/>
              <a:ext cx="7597889" cy="1356360"/>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8">
              <a:extLst>
                <a:ext uri="{FF2B5EF4-FFF2-40B4-BE49-F238E27FC236}">
                  <a16:creationId xmlns:a16="http://schemas.microsoft.com/office/drawing/2014/main" xmlns="" id="{54786FF4-3440-7392-6BE0-ADF2FFED118C}"/>
                </a:ext>
              </a:extLst>
            </p:cNvPr>
            <p:cNvSpPr/>
            <p:nvPr userDrawn="1"/>
          </p:nvSpPr>
          <p:spPr>
            <a:xfrm>
              <a:off x="5547519" y="4056556"/>
              <a:ext cx="7597889" cy="1356360"/>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Nhóm 10">
            <a:extLst>
              <a:ext uri="{FF2B5EF4-FFF2-40B4-BE49-F238E27FC236}">
                <a16:creationId xmlns:a16="http://schemas.microsoft.com/office/drawing/2014/main" xmlns="" id="{0C945CCD-B735-91CA-F486-32899F0965E0}"/>
              </a:ext>
            </a:extLst>
          </p:cNvPr>
          <p:cNvGrpSpPr/>
          <p:nvPr/>
        </p:nvGrpSpPr>
        <p:grpSpPr>
          <a:xfrm>
            <a:off x="0" y="-53065"/>
            <a:ext cx="9144000" cy="1966549"/>
            <a:chOff x="-198120" y="-1143000"/>
            <a:chExt cx="12694920" cy="3657600"/>
          </a:xfrm>
        </p:grpSpPr>
        <p:sp>
          <p:nvSpPr>
            <p:cNvPr id="4" name="Rectangle 12">
              <a:extLst>
                <a:ext uri="{FF2B5EF4-FFF2-40B4-BE49-F238E27FC236}">
                  <a16:creationId xmlns:a16="http://schemas.microsoft.com/office/drawing/2014/main" xmlns="" id="{55BFA75F-037E-B890-AB63-D3AE7DC9C41C}"/>
                </a:ext>
              </a:extLst>
            </p:cNvPr>
            <p:cNvSpPr/>
            <p:nvPr userDrawn="1"/>
          </p:nvSpPr>
          <p:spPr>
            <a:xfrm>
              <a:off x="-198120" y="-533400"/>
              <a:ext cx="12694920" cy="304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13">
              <a:extLst>
                <a:ext uri="{FF2B5EF4-FFF2-40B4-BE49-F238E27FC236}">
                  <a16:creationId xmlns:a16="http://schemas.microsoft.com/office/drawing/2014/main" xmlns="" id="{FEE8E0A4-257F-65DD-D495-C3233E4C3A3A}"/>
                </a:ext>
              </a:extLst>
            </p:cNvPr>
            <p:cNvSpPr/>
            <p:nvPr userDrawn="1"/>
          </p:nvSpPr>
          <p:spPr>
            <a:xfrm>
              <a:off x="-198120" y="-838200"/>
              <a:ext cx="12694920" cy="3048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14">
              <a:extLst>
                <a:ext uri="{FF2B5EF4-FFF2-40B4-BE49-F238E27FC236}">
                  <a16:creationId xmlns:a16="http://schemas.microsoft.com/office/drawing/2014/main" xmlns="" id="{78FAD5B2-AAAB-27C5-A33D-8C23E97CF886}"/>
                </a:ext>
              </a:extLst>
            </p:cNvPr>
            <p:cNvSpPr/>
            <p:nvPr userDrawn="1"/>
          </p:nvSpPr>
          <p:spPr>
            <a:xfrm>
              <a:off x="-198120" y="-1143000"/>
              <a:ext cx="12694920" cy="3048000"/>
            </a:xfrm>
            <a:prstGeom prst="rect">
              <a:avLst/>
            </a:prstGeom>
            <a:solidFill>
              <a:srgbClr val="F36A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Picture 6" descr="A group of children's toys&#10;&#10;Description automatically generated with low confidence">
            <a:extLst>
              <a:ext uri="{FF2B5EF4-FFF2-40B4-BE49-F238E27FC236}">
                <a16:creationId xmlns:a16="http://schemas.microsoft.com/office/drawing/2014/main" xmlns="" id="{C9156996-CE34-5902-A0D8-F399CA9A43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9801" y="4229102"/>
            <a:ext cx="7079809" cy="2790075"/>
          </a:xfrm>
          <a:prstGeom prst="rect">
            <a:avLst/>
          </a:prstGeom>
        </p:spPr>
      </p:pic>
      <p:pic>
        <p:nvPicPr>
          <p:cNvPr id="8" name="Picture 2">
            <a:extLst>
              <a:ext uri="{FF2B5EF4-FFF2-40B4-BE49-F238E27FC236}">
                <a16:creationId xmlns:a16="http://schemas.microsoft.com/office/drawing/2014/main" xmlns="" id="{A5AD831D-3C9A-53B3-02C4-1434D0EEF65A}"/>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2889" b="98000" l="1404" r="96348">
                        <a14:foregroundMark x1="7022" y1="45333" x2="11236" y2="41778"/>
                        <a14:foregroundMark x1="2809" y1="46444" x2="2809" y2="46444"/>
                        <a14:foregroundMark x1="22753" y1="50444" x2="25281" y2="52444"/>
                        <a14:foregroundMark x1="60955" y1="22889" x2="64045" y2="20000"/>
                        <a14:foregroundMark x1="50562" y1="15111" x2="54494" y2="9111"/>
                        <a14:foregroundMark x1="64607" y1="5111" x2="68258" y2="4667"/>
                        <a14:foregroundMark x1="62360" y1="34000" x2="68820" y2="41111"/>
                        <a14:foregroundMark x1="67416" y1="34444" x2="85955" y2="27556"/>
                        <a14:foregroundMark x1="58427" y1="38444" x2="62921" y2="35556"/>
                        <a14:foregroundMark x1="71629" y1="36444" x2="72753" y2="41778"/>
                        <a14:foregroundMark x1="78652" y1="52889" x2="80618" y2="56667"/>
                        <a14:foregroundMark x1="84831" y1="51111" x2="94101" y2="53778"/>
                        <a14:foregroundMark x1="91854" y1="51778" x2="94944" y2="51333"/>
                        <a14:foregroundMark x1="62360" y1="73778" x2="85674" y2="93333"/>
                        <a14:foregroundMark x1="25562" y1="62889" x2="28933" y2="71111"/>
                        <a14:foregroundMark x1="3652" y1="86222" x2="14045" y2="80889"/>
                        <a14:foregroundMark x1="95787" y1="69111" x2="97191" y2="80222"/>
                        <a14:foregroundMark x1="97191" y1="80222" x2="93258" y2="90889"/>
                        <a14:foregroundMark x1="93258" y1="90889" x2="90730" y2="76889"/>
                        <a14:foregroundMark x1="90730" y1="76889" x2="91854" y2="70444"/>
                        <a14:foregroundMark x1="19663" y1="91556" x2="22753" y2="87333"/>
                        <a14:foregroundMark x1="21910" y1="93111" x2="42135" y2="98000"/>
                        <a14:foregroundMark x1="42135" y1="98000" x2="57584" y2="93778"/>
                        <a14:foregroundMark x1="66292" y1="48889" x2="66573" y2="30667"/>
                        <a14:foregroundMark x1="66573" y1="30667" x2="71348" y2="18889"/>
                        <a14:foregroundMark x1="71348" y1="18889" x2="63764" y2="12222"/>
                        <a14:foregroundMark x1="54494" y1="26444" x2="48034" y2="11111"/>
                        <a14:foregroundMark x1="48034" y1="11111" x2="70225" y2="3333"/>
                        <a14:foregroundMark x1="70225" y1="3333" x2="72472" y2="17778"/>
                        <a14:foregroundMark x1="72472" y1="17778" x2="66292" y2="22667"/>
                        <a14:foregroundMark x1="1685" y1="61778" x2="24438" y2="64000"/>
                        <a14:foregroundMark x1="21067" y1="63556" x2="25281" y2="75556"/>
                        <a14:foregroundMark x1="25281" y1="75556" x2="25281" y2="75556"/>
                        <a14:foregroundMark x1="27809" y1="62000" x2="34551" y2="66667"/>
                        <a14:foregroundMark x1="5337" y1="85556" x2="10393" y2="88667"/>
                        <a14:foregroundMark x1="20506" y1="90889" x2="25281" y2="91778"/>
                        <a14:foregroundMark x1="10955" y1="88667" x2="9831" y2="88444"/>
                        <a14:foregroundMark x1="2247" y1="88000" x2="8427" y2="88667"/>
                        <a14:foregroundMark x1="3090" y1="87333" x2="3371" y2="85333"/>
                        <a14:foregroundMark x1="10112" y1="89333" x2="12360" y2="88667"/>
                        <a14:foregroundMark x1="2247" y1="86667" x2="4494" y2="85556"/>
                        <a14:foregroundMark x1="2247" y1="86222" x2="6180" y2="84889"/>
                        <a14:foregroundMark x1="79775" y1="59333" x2="92978" y2="54667"/>
                        <a14:foregroundMark x1="92978" y1="54667" x2="89607" y2="51778"/>
                        <a14:foregroundMark x1="93258" y1="54000" x2="94944" y2="50889"/>
                        <a14:foregroundMark x1="94944" y1="54667" x2="96348" y2="51778"/>
                        <a14:foregroundMark x1="95787" y1="51111" x2="95506" y2="50889"/>
                        <a14:foregroundMark x1="72191" y1="19333" x2="71910" y2="24222"/>
                        <a14:foregroundMark x1="88483" y1="28000" x2="85674" y2="24667"/>
                        <a14:foregroundMark x1="88764" y1="26000" x2="88764" y2="26000"/>
                        <a14:foregroundMark x1="88764" y1="24667" x2="88764" y2="24667"/>
                        <a14:foregroundMark x1="11517" y1="52000" x2="14607" y2="56000"/>
                        <a14:foregroundMark x1="82303" y1="24222" x2="82303" y2="24222"/>
                      </a14:backgroundRemoval>
                    </a14:imgEffect>
                  </a14:imgLayer>
                </a14:imgProps>
              </a:ext>
              <a:ext uri="{28A0092B-C50C-407E-A947-70E740481C1C}">
                <a14:useLocalDpi xmlns:a14="http://schemas.microsoft.com/office/drawing/2010/main" val="0"/>
              </a:ext>
            </a:extLst>
          </a:blip>
          <a:srcRect/>
          <a:stretch>
            <a:fillRect/>
          </a:stretch>
        </p:blipFill>
        <p:spPr bwMode="auto">
          <a:xfrm>
            <a:off x="13139" y="3586957"/>
            <a:ext cx="1978563" cy="3267384"/>
          </a:xfrm>
          <a:prstGeom prst="rect">
            <a:avLst/>
          </a:prstGeom>
          <a:noFill/>
          <a:extLst>
            <a:ext uri="{909E8E84-426E-40DD-AFC4-6F175D3DCCD1}">
              <a14:hiddenFill xmlns:a14="http://schemas.microsoft.com/office/drawing/2010/main">
                <a:solidFill>
                  <a:srgbClr val="FFFFFF"/>
                </a:solidFill>
              </a14:hiddenFill>
            </a:ext>
          </a:extLst>
        </p:spPr>
      </p:pic>
      <p:sp>
        <p:nvSpPr>
          <p:cNvPr id="14" name="Hộp Văn bản 2">
            <a:extLst>
              <a:ext uri="{FF2B5EF4-FFF2-40B4-BE49-F238E27FC236}">
                <a16:creationId xmlns:a16="http://schemas.microsoft.com/office/drawing/2014/main" xmlns="" id="{5A8348B3-CB2D-E2EF-972D-EB623E0AF026}"/>
              </a:ext>
            </a:extLst>
          </p:cNvPr>
          <p:cNvSpPr txBox="1"/>
          <p:nvPr/>
        </p:nvSpPr>
        <p:spPr>
          <a:xfrm>
            <a:off x="753163" y="2593106"/>
            <a:ext cx="7601460" cy="1138755"/>
          </a:xfrm>
          <a:prstGeom prst="rect">
            <a:avLst/>
          </a:prstGeom>
          <a:noFill/>
        </p:spPr>
        <p:txBody>
          <a:bodyPr wrap="square" lIns="91422" tIns="45711" rIns="91422" bIns="45711" rtlCol="0">
            <a:spAutoFit/>
          </a:bodyPr>
          <a:lstStyle/>
          <a:p>
            <a:pPr algn="ctr"/>
            <a:r>
              <a:rPr lang="en-US" sz="3400" b="1" dirty="0" err="1">
                <a:solidFill>
                  <a:schemeClr val="accent2">
                    <a:lumMod val="75000"/>
                  </a:schemeClr>
                </a:solidFill>
                <a:latin typeface="Times New Roman" pitchFamily="18" charset="0"/>
                <a:ea typeface="Arial-Rounded" panose="020B0500000000000000" pitchFamily="34" charset="0"/>
                <a:cs typeface="Times New Roman" pitchFamily="18" charset="0"/>
              </a:rPr>
              <a:t>Tên</a:t>
            </a:r>
            <a:r>
              <a:rPr lang="en-US" sz="3400" b="1" dirty="0">
                <a:solidFill>
                  <a:schemeClr val="accent2">
                    <a:lumMod val="75000"/>
                  </a:schemeClr>
                </a:solidFill>
                <a:latin typeface="Times New Roman" pitchFamily="18" charset="0"/>
                <a:ea typeface="Arial-Rounded" panose="020B0500000000000000" pitchFamily="34" charset="0"/>
                <a:cs typeface="Times New Roman" pitchFamily="18" charset="0"/>
              </a:rPr>
              <a:t> </a:t>
            </a:r>
            <a:r>
              <a:rPr lang="en-US" sz="3400" b="1" dirty="0" err="1" smtClean="0">
                <a:solidFill>
                  <a:schemeClr val="accent2">
                    <a:lumMod val="75000"/>
                  </a:schemeClr>
                </a:solidFill>
                <a:latin typeface="Times New Roman" pitchFamily="18" charset="0"/>
                <a:ea typeface="Arial-Rounded" panose="020B0500000000000000" pitchFamily="34" charset="0"/>
                <a:cs typeface="Times New Roman" pitchFamily="18" charset="0"/>
              </a:rPr>
              <a:t>bài</a:t>
            </a:r>
            <a:r>
              <a:rPr lang="en-US" sz="3400" b="1" dirty="0">
                <a:solidFill>
                  <a:schemeClr val="accent2">
                    <a:lumMod val="75000"/>
                  </a:schemeClr>
                </a:solidFill>
                <a:latin typeface="Times New Roman" pitchFamily="18" charset="0"/>
                <a:ea typeface="Arial-Rounded" panose="020B0500000000000000" pitchFamily="34" charset="0"/>
                <a:cs typeface="Times New Roman" pitchFamily="18" charset="0"/>
              </a:rPr>
              <a:t>: </a:t>
            </a:r>
            <a:r>
              <a:rPr lang="en-US" sz="3400" b="1" dirty="0" err="1" smtClean="0">
                <a:solidFill>
                  <a:schemeClr val="accent2">
                    <a:lumMod val="75000"/>
                  </a:schemeClr>
                </a:solidFill>
                <a:latin typeface="Times New Roman" pitchFamily="18" charset="0"/>
                <a:ea typeface="Arial-Rounded" panose="020B0500000000000000" pitchFamily="34" charset="0"/>
                <a:cs typeface="Times New Roman" pitchFamily="18" charset="0"/>
              </a:rPr>
              <a:t>Tích</a:t>
            </a:r>
            <a:r>
              <a:rPr lang="en-US" sz="3400" b="1" dirty="0">
                <a:solidFill>
                  <a:schemeClr val="accent2">
                    <a:lumMod val="75000"/>
                  </a:schemeClr>
                </a:solidFill>
                <a:latin typeface="Times New Roman" pitchFamily="18" charset="0"/>
                <a:ea typeface="Arial-Rounded" panose="020B0500000000000000" pitchFamily="34" charset="0"/>
                <a:cs typeface="Times New Roman" pitchFamily="18" charset="0"/>
              </a:rPr>
              <a:t> </a:t>
            </a:r>
            <a:r>
              <a:rPr lang="en-US" sz="3400" b="1" dirty="0" err="1" smtClean="0">
                <a:solidFill>
                  <a:schemeClr val="accent2">
                    <a:lumMod val="75000"/>
                  </a:schemeClr>
                </a:solidFill>
                <a:latin typeface="Times New Roman" pitchFamily="18" charset="0"/>
                <a:ea typeface="Arial-Rounded" panose="020B0500000000000000" pitchFamily="34" charset="0"/>
                <a:cs typeface="Times New Roman" pitchFamily="18" charset="0"/>
              </a:rPr>
              <a:t>cực</a:t>
            </a:r>
            <a:r>
              <a:rPr lang="en-US" sz="3400" b="1" dirty="0">
                <a:solidFill>
                  <a:schemeClr val="accent2">
                    <a:lumMod val="75000"/>
                  </a:schemeClr>
                </a:solidFill>
                <a:latin typeface="Times New Roman" pitchFamily="18" charset="0"/>
                <a:ea typeface="Arial-Rounded" panose="020B0500000000000000" pitchFamily="34" charset="0"/>
                <a:cs typeface="Times New Roman" pitchFamily="18" charset="0"/>
              </a:rPr>
              <a:t> </a:t>
            </a:r>
            <a:r>
              <a:rPr lang="en-US" sz="3400" b="1" dirty="0" err="1" smtClean="0">
                <a:solidFill>
                  <a:schemeClr val="accent2">
                    <a:lumMod val="75000"/>
                  </a:schemeClr>
                </a:solidFill>
                <a:latin typeface="Times New Roman" pitchFamily="18" charset="0"/>
                <a:ea typeface="Arial-Rounded" panose="020B0500000000000000" pitchFamily="34" charset="0"/>
                <a:cs typeface="Times New Roman" pitchFamily="18" charset="0"/>
              </a:rPr>
              <a:t>hoàn</a:t>
            </a:r>
            <a:r>
              <a:rPr lang="en-US" sz="3400" b="1" dirty="0">
                <a:solidFill>
                  <a:schemeClr val="accent2">
                    <a:lumMod val="75000"/>
                  </a:schemeClr>
                </a:solidFill>
                <a:latin typeface="Times New Roman" pitchFamily="18" charset="0"/>
                <a:ea typeface="Arial-Rounded" panose="020B0500000000000000" pitchFamily="34" charset="0"/>
                <a:cs typeface="Times New Roman" pitchFamily="18" charset="0"/>
              </a:rPr>
              <a:t> </a:t>
            </a:r>
            <a:r>
              <a:rPr lang="en-US" sz="3400" b="1" dirty="0" err="1" smtClean="0">
                <a:solidFill>
                  <a:schemeClr val="accent2">
                    <a:lumMod val="75000"/>
                  </a:schemeClr>
                </a:solidFill>
                <a:latin typeface="Times New Roman" pitchFamily="18" charset="0"/>
                <a:ea typeface="Arial-Rounded" panose="020B0500000000000000" pitchFamily="34" charset="0"/>
                <a:cs typeface="Times New Roman" pitchFamily="18" charset="0"/>
              </a:rPr>
              <a:t>thành</a:t>
            </a:r>
            <a:r>
              <a:rPr lang="en-US" sz="3400" b="1" dirty="0">
                <a:solidFill>
                  <a:schemeClr val="accent2">
                    <a:lumMod val="75000"/>
                  </a:schemeClr>
                </a:solidFill>
                <a:latin typeface="Times New Roman" pitchFamily="18" charset="0"/>
                <a:ea typeface="Arial-Rounded" panose="020B0500000000000000" pitchFamily="34" charset="0"/>
                <a:cs typeface="Times New Roman" pitchFamily="18" charset="0"/>
              </a:rPr>
              <a:t> </a:t>
            </a:r>
            <a:r>
              <a:rPr lang="en-US" sz="3400" b="1" dirty="0" err="1" smtClean="0">
                <a:solidFill>
                  <a:schemeClr val="accent2">
                    <a:lumMod val="75000"/>
                  </a:schemeClr>
                </a:solidFill>
                <a:latin typeface="Times New Roman" pitchFamily="18" charset="0"/>
                <a:ea typeface="Arial-Rounded" panose="020B0500000000000000" pitchFamily="34" charset="0"/>
                <a:cs typeface="Times New Roman" pitchFamily="18" charset="0"/>
              </a:rPr>
              <a:t>nhiệm</a:t>
            </a:r>
            <a:r>
              <a:rPr lang="en-US" sz="3400" b="1" dirty="0">
                <a:solidFill>
                  <a:schemeClr val="accent2">
                    <a:lumMod val="75000"/>
                  </a:schemeClr>
                </a:solidFill>
                <a:latin typeface="Times New Roman" pitchFamily="18" charset="0"/>
                <a:ea typeface="Arial-Rounded" panose="020B0500000000000000" pitchFamily="34" charset="0"/>
                <a:cs typeface="Times New Roman" pitchFamily="18" charset="0"/>
              </a:rPr>
              <a:t> </a:t>
            </a:r>
            <a:r>
              <a:rPr lang="en-US" sz="3400" b="1" dirty="0" err="1" smtClean="0">
                <a:solidFill>
                  <a:schemeClr val="accent2">
                    <a:lumMod val="75000"/>
                  </a:schemeClr>
                </a:solidFill>
                <a:latin typeface="Times New Roman" pitchFamily="18" charset="0"/>
                <a:ea typeface="Arial-Rounded" panose="020B0500000000000000" pitchFamily="34" charset="0"/>
                <a:cs typeface="Times New Roman" pitchFamily="18" charset="0"/>
              </a:rPr>
              <a:t>vụ</a:t>
            </a:r>
            <a:r>
              <a:rPr lang="en-US" sz="3400" b="1" dirty="0">
                <a:solidFill>
                  <a:schemeClr val="accent2">
                    <a:lumMod val="75000"/>
                  </a:schemeClr>
                </a:solidFill>
                <a:latin typeface="Times New Roman" pitchFamily="18" charset="0"/>
                <a:ea typeface="Arial-Rounded" panose="020B0500000000000000" pitchFamily="34" charset="0"/>
                <a:cs typeface="Times New Roman" pitchFamily="18" charset="0"/>
              </a:rPr>
              <a:t> ( </a:t>
            </a:r>
            <a:r>
              <a:rPr lang="en-US" sz="3400" b="1" dirty="0" err="1" smtClean="0">
                <a:solidFill>
                  <a:schemeClr val="accent2">
                    <a:lumMod val="75000"/>
                  </a:schemeClr>
                </a:solidFill>
                <a:latin typeface="Times New Roman" pitchFamily="18" charset="0"/>
                <a:ea typeface="Arial-Rounded" panose="020B0500000000000000" pitchFamily="34" charset="0"/>
                <a:cs typeface="Times New Roman" pitchFamily="18" charset="0"/>
              </a:rPr>
              <a:t>tiết</a:t>
            </a:r>
            <a:r>
              <a:rPr lang="en-US" sz="3400" b="1" dirty="0" smtClean="0">
                <a:solidFill>
                  <a:schemeClr val="accent2">
                    <a:lumMod val="75000"/>
                  </a:schemeClr>
                </a:solidFill>
                <a:latin typeface="Times New Roman" pitchFamily="18" charset="0"/>
                <a:ea typeface="Arial-Rounded" panose="020B0500000000000000" pitchFamily="34" charset="0"/>
                <a:cs typeface="Times New Roman" pitchFamily="18" charset="0"/>
              </a:rPr>
              <a:t> 2)</a:t>
            </a:r>
            <a:endParaRPr lang="en-US" sz="3400" b="1" dirty="0">
              <a:solidFill>
                <a:schemeClr val="accent2">
                  <a:lumMod val="75000"/>
                </a:schemeClr>
              </a:solidFill>
              <a:latin typeface="Times New Roman" pitchFamily="18" charset="0"/>
              <a:ea typeface="Arial-Rounded" panose="020B0500000000000000" pitchFamily="34" charset="0"/>
              <a:cs typeface="Times New Roman" pitchFamily="18" charset="0"/>
            </a:endParaRPr>
          </a:p>
        </p:txBody>
      </p:sp>
      <p:sp>
        <p:nvSpPr>
          <p:cNvPr id="15" name="TextBox 7">
            <a:extLst>
              <a:ext uri="{FF2B5EF4-FFF2-40B4-BE49-F238E27FC236}">
                <a16:creationId xmlns="" xmlns:a16="http://schemas.microsoft.com/office/drawing/2014/main" id="{6DC882CD-F5C9-CB7F-C1D8-8794B4476DB3}"/>
              </a:ext>
            </a:extLst>
          </p:cNvPr>
          <p:cNvSpPr txBox="1"/>
          <p:nvPr/>
        </p:nvSpPr>
        <p:spPr>
          <a:xfrm>
            <a:off x="133807" y="64176"/>
            <a:ext cx="9024048" cy="1215699"/>
          </a:xfrm>
          <a:prstGeom prst="rect">
            <a:avLst/>
          </a:prstGeom>
          <a:noFill/>
        </p:spPr>
        <p:txBody>
          <a:bodyPr wrap="square" lIns="91422" tIns="45711" rIns="91422" bIns="4571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4219">
              <a:spcBef>
                <a:spcPts val="600"/>
              </a:spcBef>
              <a:defRPr/>
            </a:pPr>
            <a:r>
              <a:rPr lang="vi-VN" altLang="en-US" sz="3400" b="1" i="1" dirty="0">
                <a:solidFill>
                  <a:srgbClr val="002060"/>
                </a:solidFill>
                <a:latin typeface="+mj-lt"/>
                <a:cs typeface="Times New Roman" panose="02020603050405020304" pitchFamily="18" charset="0"/>
              </a:rPr>
              <a:t>TRƯỜNG TIỂU HỌC ÁI MỘ </a:t>
            </a:r>
            <a:r>
              <a:rPr lang="vi-VN" altLang="en-US" sz="3400" b="1" i="1" dirty="0" smtClean="0">
                <a:solidFill>
                  <a:srgbClr val="002060"/>
                </a:solidFill>
                <a:latin typeface="+mj-lt"/>
                <a:cs typeface="Times New Roman" panose="02020603050405020304" pitchFamily="18" charset="0"/>
              </a:rPr>
              <a:t>A</a:t>
            </a:r>
            <a:endParaRPr lang="en-US" altLang="en-US" sz="3400" b="1" i="1" dirty="0" smtClean="0">
              <a:solidFill>
                <a:srgbClr val="002060"/>
              </a:solidFill>
              <a:latin typeface="+mj-lt"/>
              <a:cs typeface="Times New Roman" panose="02020603050405020304" pitchFamily="18" charset="0"/>
            </a:endParaRPr>
          </a:p>
          <a:p>
            <a:pPr algn="ctr" defTabSz="914219">
              <a:spcBef>
                <a:spcPts val="600"/>
              </a:spcBef>
              <a:defRPr/>
            </a:pPr>
            <a:r>
              <a:rPr lang="vi-VN" altLang="en-US" sz="3400" b="1" i="1" dirty="0" smtClean="0">
                <a:solidFill>
                  <a:srgbClr val="002060"/>
                </a:solidFill>
                <a:latin typeface="+mj-lt"/>
                <a:cs typeface="Times New Roman" panose="02020603050405020304" pitchFamily="18" charset="0"/>
              </a:rPr>
              <a:t>Bài </a:t>
            </a:r>
            <a:r>
              <a:rPr lang="vi-VN" altLang="en-US" sz="3400" b="1" i="1" dirty="0">
                <a:solidFill>
                  <a:srgbClr val="002060"/>
                </a:solidFill>
                <a:latin typeface="+mj-lt"/>
                <a:cs typeface="Times New Roman" panose="02020603050405020304" pitchFamily="18" charset="0"/>
              </a:rPr>
              <a:t>giảng điện tử </a:t>
            </a:r>
            <a:r>
              <a:rPr lang="vi-VN" altLang="en-US" sz="3400" b="1" i="1" dirty="0" smtClean="0">
                <a:solidFill>
                  <a:srgbClr val="002060"/>
                </a:solidFill>
                <a:latin typeface="+mj-lt"/>
                <a:cs typeface="Times New Roman" panose="02020603050405020304" pitchFamily="18" charset="0"/>
              </a:rPr>
              <a:t>Đạo</a:t>
            </a:r>
            <a:r>
              <a:rPr lang="en-US" altLang="en-US" sz="3400" b="1" i="1" dirty="0">
                <a:solidFill>
                  <a:srgbClr val="002060"/>
                </a:solidFill>
                <a:latin typeface="+mj-lt"/>
                <a:cs typeface="Times New Roman" panose="02020603050405020304" pitchFamily="18" charset="0"/>
              </a:rPr>
              <a:t> </a:t>
            </a:r>
            <a:r>
              <a:rPr lang="en-US" altLang="en-US" sz="3400" b="1" i="1" dirty="0" err="1">
                <a:solidFill>
                  <a:srgbClr val="002060"/>
                </a:solidFill>
                <a:latin typeface="+mj-lt"/>
                <a:cs typeface="Times New Roman" panose="02020603050405020304" pitchFamily="18" charset="0"/>
              </a:rPr>
              <a:t>đức</a:t>
            </a:r>
            <a:r>
              <a:rPr lang="en-US" altLang="en-US" sz="3400" b="1" i="1" dirty="0" smtClean="0">
                <a:solidFill>
                  <a:srgbClr val="002060"/>
                </a:solidFill>
                <a:latin typeface="Times New Roman" pitchFamily="18" charset="0"/>
                <a:cs typeface="Times New Roman" pitchFamily="18" charset="0"/>
              </a:rPr>
              <a:t> </a:t>
            </a:r>
            <a:r>
              <a:rPr lang="en-US" altLang="en-US" sz="3400" b="1" i="1" dirty="0" err="1" smtClean="0">
                <a:solidFill>
                  <a:srgbClr val="002060"/>
                </a:solidFill>
                <a:latin typeface="Times New Roman" pitchFamily="18" charset="0"/>
                <a:cs typeface="Times New Roman" pitchFamily="18" charset="0"/>
              </a:rPr>
              <a:t>lớp</a:t>
            </a:r>
            <a:r>
              <a:rPr lang="en-US" altLang="en-US" sz="3400" b="1" i="1" dirty="0" smtClean="0">
                <a:solidFill>
                  <a:srgbClr val="002060"/>
                </a:solidFill>
                <a:latin typeface="Times New Roman" pitchFamily="18" charset="0"/>
                <a:cs typeface="Times New Roman" pitchFamily="18" charset="0"/>
              </a:rPr>
              <a:t> </a:t>
            </a:r>
            <a:r>
              <a:rPr lang="en-US" altLang="en-US" sz="3400" b="1" i="1" dirty="0">
                <a:solidFill>
                  <a:srgbClr val="002060"/>
                </a:solidFill>
                <a:latin typeface="Times New Roman" pitchFamily="18" charset="0"/>
                <a:cs typeface="Times New Roman" pitchFamily="18" charset="0"/>
              </a:rPr>
              <a:t>3 </a:t>
            </a:r>
            <a:endParaRPr lang="en-US" altLang="en-US" sz="3400" b="1" i="1" dirty="0">
              <a:solidFill>
                <a:srgbClr val="002060"/>
              </a:solidFill>
              <a:latin typeface="+mj-lt"/>
              <a:cs typeface="Times New Roman" panose="02020603050405020304" pitchFamily="18" charset="0"/>
            </a:endParaRPr>
          </a:p>
        </p:txBody>
      </p:sp>
      <p:pic>
        <p:nvPicPr>
          <p:cNvPr id="13" name="Picture 12"/>
          <p:cNvPicPr>
            <a:picLocks noChangeAspect="1"/>
          </p:cNvPicPr>
          <p:nvPr/>
        </p:nvPicPr>
        <p:blipFill>
          <a:blip r:embed="rId5"/>
          <a:stretch>
            <a:fillRect/>
          </a:stretch>
        </p:blipFill>
        <p:spPr>
          <a:xfrm>
            <a:off x="0" y="690399"/>
            <a:ext cx="957492" cy="1694966"/>
          </a:xfrm>
          <a:prstGeom prst="rect">
            <a:avLst/>
          </a:prstGeom>
        </p:spPr>
      </p:pic>
      <p:pic>
        <p:nvPicPr>
          <p:cNvPr id="16" name="Picture 15"/>
          <p:cNvPicPr>
            <a:picLocks noChangeAspect="1"/>
          </p:cNvPicPr>
          <p:nvPr/>
        </p:nvPicPr>
        <p:blipFill>
          <a:blip r:embed="rId6"/>
          <a:stretch>
            <a:fillRect/>
          </a:stretch>
        </p:blipFill>
        <p:spPr>
          <a:xfrm>
            <a:off x="8283774" y="1142041"/>
            <a:ext cx="958568" cy="1184985"/>
          </a:xfrm>
          <a:prstGeom prst="rect">
            <a:avLst/>
          </a:prstGeom>
        </p:spPr>
      </p:pic>
    </p:spTree>
    <p:extLst>
      <p:ext uri="{BB962C8B-B14F-4D97-AF65-F5344CB8AC3E}">
        <p14:creationId xmlns:p14="http://schemas.microsoft.com/office/powerpoint/2010/main" val="527597728"/>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 xmlns:a16="http://schemas.microsoft.com/office/drawing/2014/main" id="{CAEF9791-B3D7-36B4-7A5C-9B0C5C289F8D}"/>
              </a:ext>
            </a:extLst>
          </p:cNvPr>
          <p:cNvGrpSpPr/>
          <p:nvPr/>
        </p:nvGrpSpPr>
        <p:grpSpPr>
          <a:xfrm>
            <a:off x="215873" y="41565"/>
            <a:ext cx="3669246" cy="5932120"/>
            <a:chOff x="739385" y="-165418"/>
            <a:chExt cx="4892327" cy="5932120"/>
          </a:xfrm>
        </p:grpSpPr>
        <p:pic>
          <p:nvPicPr>
            <p:cNvPr id="7" name="Picture 6" descr="A picture containing text&#10;&#10;Description automatically generated">
              <a:extLst>
                <a:ext uri="{FF2B5EF4-FFF2-40B4-BE49-F238E27FC236}">
                  <a16:creationId xmlns="" xmlns:a16="http://schemas.microsoft.com/office/drawing/2014/main" id="{51787DE3-1583-F339-8977-F87465D07B8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5568" y="-165418"/>
              <a:ext cx="4846144" cy="5932120"/>
            </a:xfrm>
            <a:prstGeom prst="rect">
              <a:avLst/>
            </a:prstGeom>
          </p:spPr>
        </p:pic>
        <p:sp>
          <p:nvSpPr>
            <p:cNvPr id="8" name="TextBox 7">
              <a:extLst>
                <a:ext uri="{FF2B5EF4-FFF2-40B4-BE49-F238E27FC236}">
                  <a16:creationId xmlns="" xmlns:a16="http://schemas.microsoft.com/office/drawing/2014/main" id="{0A6D3BB3-2D02-EE9A-9333-9A278BDD5FCD}"/>
                </a:ext>
              </a:extLst>
            </p:cNvPr>
            <p:cNvSpPr txBox="1"/>
            <p:nvPr/>
          </p:nvSpPr>
          <p:spPr>
            <a:xfrm>
              <a:off x="739385" y="2594522"/>
              <a:ext cx="4808043" cy="3065455"/>
            </a:xfrm>
            <a:prstGeom prst="rect">
              <a:avLst/>
            </a:prstGeom>
            <a:noFill/>
          </p:spPr>
          <p:txBody>
            <a:bodyPr wrap="square" rtlCol="0">
              <a:spAutoFit/>
            </a:bodyPr>
            <a:lstStyle/>
            <a:p>
              <a:pPr marL="0" marR="0" algn="just">
                <a:lnSpc>
                  <a:spcPct val="115000"/>
                </a:lnSpc>
                <a:spcBef>
                  <a:spcPts val="0"/>
                </a:spcBef>
                <a:spcAft>
                  <a:spcPts val="0"/>
                </a:spcAft>
              </a:pPr>
              <a:r>
                <a:rPr lang="nl-NL" sz="2400" b="1" dirty="0">
                  <a:solidFill>
                    <a:srgbClr val="000000"/>
                  </a:solidFill>
                  <a:effectLst/>
                  <a:latin typeface="Times New Roman" pitchFamily="18" charset="0"/>
                  <a:ea typeface="Times New Roman" panose="02020603050405020304" pitchFamily="18" charset="0"/>
                  <a:cs typeface="Times New Roman" pitchFamily="18" charset="0"/>
                </a:rPr>
                <a:t>Em đồng tình với bạn Ngân vì hoàn thành tốt nhiệm vụ sẽ khiến mọi người càng thêm yêu quý, tin tưởng vào khả </a:t>
              </a:r>
              <a:r>
                <a:rPr lang="nl-NL" sz="2400" b="1" dirty="0" smtClean="0">
                  <a:solidFill>
                    <a:srgbClr val="000000"/>
                  </a:solidFill>
                  <a:latin typeface="Times New Roman" pitchFamily="18" charset="0"/>
                  <a:ea typeface="Times New Roman" panose="02020603050405020304" pitchFamily="18" charset="0"/>
                  <a:cs typeface="Times New Roman" pitchFamily="18" charset="0"/>
                </a:rPr>
                <a:t>năng</a:t>
              </a:r>
              <a:r>
                <a:rPr lang="nl-NL" sz="2400" b="1" dirty="0" smtClean="0">
                  <a:solidFill>
                    <a:srgbClr val="000000"/>
                  </a:solidFill>
                  <a:effectLst/>
                  <a:latin typeface="Times New Roman" pitchFamily="18" charset="0"/>
                  <a:ea typeface="Times New Roman" panose="02020603050405020304" pitchFamily="18" charset="0"/>
                  <a:cs typeface="Times New Roman" pitchFamily="18" charset="0"/>
                </a:rPr>
                <a:t> </a:t>
              </a:r>
              <a:r>
                <a:rPr lang="nl-NL" sz="2400" b="1" dirty="0">
                  <a:solidFill>
                    <a:srgbClr val="000000"/>
                  </a:solidFill>
                  <a:effectLst/>
                  <a:latin typeface="Times New Roman" pitchFamily="18" charset="0"/>
                  <a:ea typeface="Times New Roman" panose="02020603050405020304" pitchFamily="18" charset="0"/>
                  <a:cs typeface="Times New Roman" pitchFamily="18" charset="0"/>
                </a:rPr>
                <a:t>và sự nỗ lực, có trách nhiệm của chúng ta.</a:t>
              </a:r>
              <a:endParaRPr lang="en-US" sz="2400" b="1" dirty="0">
                <a:effectLst/>
                <a:latin typeface="Times New Roman" pitchFamily="18" charset="0"/>
                <a:ea typeface="Times New Roman" panose="02020603050405020304" pitchFamily="18" charset="0"/>
                <a:cs typeface="Times New Roman" pitchFamily="18" charset="0"/>
              </a:endParaRPr>
            </a:p>
          </p:txBody>
        </p:sp>
      </p:grpSp>
      <p:sp>
        <p:nvSpPr>
          <p:cNvPr id="4" name="Flowchart: Terminator 3">
            <a:extLst>
              <a:ext uri="{FF2B5EF4-FFF2-40B4-BE49-F238E27FC236}">
                <a16:creationId xmlns="" xmlns:a16="http://schemas.microsoft.com/office/drawing/2014/main" id="{FCFACBCB-43D5-0387-0818-E50287EDE6F6}"/>
              </a:ext>
            </a:extLst>
          </p:cNvPr>
          <p:cNvSpPr/>
          <p:nvPr/>
        </p:nvSpPr>
        <p:spPr>
          <a:xfrm>
            <a:off x="4014788" y="249607"/>
            <a:ext cx="4815753" cy="2036394"/>
          </a:xfrm>
          <a:prstGeom prst="flowChartTerminator">
            <a:avLst/>
          </a:prstGeom>
          <a:solidFill>
            <a:schemeClr val="bg1">
              <a:alpha val="50000"/>
            </a:schemeClr>
          </a:solidFill>
          <a:ln w="38100">
            <a:solidFill>
              <a:schemeClr val="tx1"/>
            </a:solidFill>
            <a:prstDash val="lgDashDot"/>
          </a:ln>
        </p:spPr>
        <p:style>
          <a:lnRef idx="0">
            <a:scrgbClr r="0" g="0" b="0"/>
          </a:lnRef>
          <a:fillRef idx="0">
            <a:scrgbClr r="0" g="0" b="0"/>
          </a:fillRef>
          <a:effectRef idx="0">
            <a:scrgbClr r="0" g="0" b="0"/>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smtClean="0">
                <a:ln>
                  <a:noFill/>
                </a:ln>
                <a:solidFill>
                  <a:srgbClr val="FF0000"/>
                </a:solidFill>
                <a:effectLst/>
                <a:uLnTx/>
                <a:uFillTx/>
                <a:latin typeface="Calibri" panose="020F0502020204030204"/>
                <a:ea typeface="+mn-ea"/>
                <a:cs typeface="+mn-cs"/>
              </a:rPr>
              <a:t>Em </a:t>
            </a:r>
            <a:r>
              <a:rPr kumimoji="0" lang="vi-VN" sz="3200" b="1" i="0" u="none" strike="noStrike" kern="1200" cap="none" spc="0" normalizeH="0" baseline="0" noProof="0" dirty="0">
                <a:ln>
                  <a:noFill/>
                </a:ln>
                <a:solidFill>
                  <a:srgbClr val="FF0000"/>
                </a:solidFill>
                <a:effectLst/>
                <a:uLnTx/>
                <a:uFillTx/>
                <a:latin typeface="Calibri" panose="020F0502020204030204"/>
                <a:ea typeface="+mn-ea"/>
                <a:cs typeface="+mn-cs"/>
              </a:rPr>
              <a:t>đồng tình hay không đồng tình với ý kiến nào dưới đây? Vì sao?</a:t>
            </a:r>
            <a:endPar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9" name="Picture 8" descr="Logo&#10;&#10;Description automatically generated">
            <a:extLst>
              <a:ext uri="{FF2B5EF4-FFF2-40B4-BE49-F238E27FC236}">
                <a16:creationId xmlns="" xmlns:a16="http://schemas.microsoft.com/office/drawing/2014/main" id="{9F11CEA6-6A0D-1415-EE44-52283C90229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37293" y="3478640"/>
            <a:ext cx="1451586" cy="1501311"/>
          </a:xfrm>
          <a:prstGeom prst="rect">
            <a:avLst/>
          </a:prstGeom>
        </p:spPr>
      </p:pic>
      <p:pic>
        <p:nvPicPr>
          <p:cNvPr id="11" name="Picture 10">
            <a:extLst>
              <a:ext uri="{FF2B5EF4-FFF2-40B4-BE49-F238E27FC236}">
                <a16:creationId xmlns="" xmlns:a16="http://schemas.microsoft.com/office/drawing/2014/main" id="{BC0EB193-0599-4A18-9D0E-77335DE1E3FC}"/>
              </a:ext>
            </a:extLst>
          </p:cNvPr>
          <p:cNvPicPr>
            <a:picLocks noChangeAspect="1"/>
          </p:cNvPicPr>
          <p:nvPr/>
        </p:nvPicPr>
        <p:blipFill>
          <a:blip r:embed="rId5"/>
          <a:stretch>
            <a:fillRect/>
          </a:stretch>
        </p:blipFill>
        <p:spPr>
          <a:xfrm>
            <a:off x="5522118" y="2590800"/>
            <a:ext cx="3774282" cy="4228869"/>
          </a:xfrm>
          <a:prstGeom prst="rect">
            <a:avLst/>
          </a:prstGeom>
        </p:spPr>
      </p:pic>
    </p:spTree>
    <p:extLst>
      <p:ext uri="{BB962C8B-B14F-4D97-AF65-F5344CB8AC3E}">
        <p14:creationId xmlns:p14="http://schemas.microsoft.com/office/powerpoint/2010/main" val="32249949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362">
                                          <p:stCondLst>
                                            <p:cond delay="0"/>
                                          </p:stCondLst>
                                        </p:cTn>
                                        <p:tgtEl>
                                          <p:spTgt spid="9"/>
                                        </p:tgtEl>
                                      </p:cBhvr>
                                    </p:animEffect>
                                    <p:anim calcmode="lin" valueType="num">
                                      <p:cBhvr>
                                        <p:cTn id="8" dur="1139"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9" dur="415"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0" dur="415" tmFilter="0, 0; 0.125,0.2665; 0.25,0.4; 0.375,0.465; 0.5,0.5;  0.625,0.535; 0.75,0.6; 0.875,0.7335; 1,1">
                                          <p:stCondLst>
                                            <p:cond delay="415"/>
                                          </p:stCondLst>
                                        </p:cTn>
                                        <p:tgtEl>
                                          <p:spTgt spid="9"/>
                                        </p:tgtEl>
                                        <p:attrNameLst>
                                          <p:attrName>ppt_y</p:attrName>
                                        </p:attrNameLst>
                                      </p:cBhvr>
                                      <p:tavLst>
                                        <p:tav tm="0" fmla="#ppt_y-sin(pi*$)/9">
                                          <p:val>
                                            <p:fltVal val="0"/>
                                          </p:val>
                                        </p:tav>
                                        <p:tav tm="100000">
                                          <p:val>
                                            <p:fltVal val="1"/>
                                          </p:val>
                                        </p:tav>
                                      </p:tavLst>
                                    </p:anim>
                                    <p:anim calcmode="lin" valueType="num">
                                      <p:cBhvr>
                                        <p:cTn id="11" dur="207" tmFilter="0, 0; 0.125,0.2665; 0.25,0.4; 0.375,0.465; 0.5,0.5;  0.625,0.535; 0.75,0.6; 0.875,0.7335; 1,1">
                                          <p:stCondLst>
                                            <p:cond delay="828"/>
                                          </p:stCondLst>
                                        </p:cTn>
                                        <p:tgtEl>
                                          <p:spTgt spid="9"/>
                                        </p:tgtEl>
                                        <p:attrNameLst>
                                          <p:attrName>ppt_y</p:attrName>
                                        </p:attrNameLst>
                                      </p:cBhvr>
                                      <p:tavLst>
                                        <p:tav tm="0" fmla="#ppt_y-sin(pi*$)/27">
                                          <p:val>
                                            <p:fltVal val="0"/>
                                          </p:val>
                                        </p:tav>
                                        <p:tav tm="100000">
                                          <p:val>
                                            <p:fltVal val="1"/>
                                          </p:val>
                                        </p:tav>
                                      </p:tavLst>
                                    </p:anim>
                                    <p:anim calcmode="lin" valueType="num">
                                      <p:cBhvr>
                                        <p:cTn id="12" dur="103" tmFilter="0, 0; 0.125,0.2665; 0.25,0.4; 0.375,0.465; 0.5,0.5;  0.625,0.535; 0.75,0.6; 0.875,0.7335; 1,1">
                                          <p:stCondLst>
                                            <p:cond delay="1035"/>
                                          </p:stCondLst>
                                        </p:cTn>
                                        <p:tgtEl>
                                          <p:spTgt spid="9"/>
                                        </p:tgtEl>
                                        <p:attrNameLst>
                                          <p:attrName>ppt_y</p:attrName>
                                        </p:attrNameLst>
                                      </p:cBhvr>
                                      <p:tavLst>
                                        <p:tav tm="0" fmla="#ppt_y-sin(pi*$)/81">
                                          <p:val>
                                            <p:fltVal val="0"/>
                                          </p:val>
                                        </p:tav>
                                        <p:tav tm="100000">
                                          <p:val>
                                            <p:fltVal val="1"/>
                                          </p:val>
                                        </p:tav>
                                      </p:tavLst>
                                    </p:anim>
                                    <p:animScale>
                                      <p:cBhvr>
                                        <p:cTn id="13" dur="16">
                                          <p:stCondLst>
                                            <p:cond delay="406"/>
                                          </p:stCondLst>
                                        </p:cTn>
                                        <p:tgtEl>
                                          <p:spTgt spid="9"/>
                                        </p:tgtEl>
                                      </p:cBhvr>
                                      <p:to x="100000" y="60000"/>
                                    </p:animScale>
                                    <p:animScale>
                                      <p:cBhvr>
                                        <p:cTn id="14" dur="104" decel="50000">
                                          <p:stCondLst>
                                            <p:cond delay="423"/>
                                          </p:stCondLst>
                                        </p:cTn>
                                        <p:tgtEl>
                                          <p:spTgt spid="9"/>
                                        </p:tgtEl>
                                      </p:cBhvr>
                                      <p:to x="100000" y="100000"/>
                                    </p:animScale>
                                    <p:animScale>
                                      <p:cBhvr>
                                        <p:cTn id="15" dur="16">
                                          <p:stCondLst>
                                            <p:cond delay="820"/>
                                          </p:stCondLst>
                                        </p:cTn>
                                        <p:tgtEl>
                                          <p:spTgt spid="9"/>
                                        </p:tgtEl>
                                      </p:cBhvr>
                                      <p:to x="100000" y="80000"/>
                                    </p:animScale>
                                    <p:animScale>
                                      <p:cBhvr>
                                        <p:cTn id="16" dur="104" decel="50000">
                                          <p:stCondLst>
                                            <p:cond delay="836"/>
                                          </p:stCondLst>
                                        </p:cTn>
                                        <p:tgtEl>
                                          <p:spTgt spid="9"/>
                                        </p:tgtEl>
                                      </p:cBhvr>
                                      <p:to x="100000" y="100000"/>
                                    </p:animScale>
                                    <p:animScale>
                                      <p:cBhvr>
                                        <p:cTn id="17" dur="16">
                                          <p:stCondLst>
                                            <p:cond delay="1026"/>
                                          </p:stCondLst>
                                        </p:cTn>
                                        <p:tgtEl>
                                          <p:spTgt spid="9"/>
                                        </p:tgtEl>
                                      </p:cBhvr>
                                      <p:to x="100000" y="90000"/>
                                    </p:animScale>
                                    <p:animScale>
                                      <p:cBhvr>
                                        <p:cTn id="18" dur="104" decel="50000">
                                          <p:stCondLst>
                                            <p:cond delay="1042"/>
                                          </p:stCondLst>
                                        </p:cTn>
                                        <p:tgtEl>
                                          <p:spTgt spid="9"/>
                                        </p:tgtEl>
                                      </p:cBhvr>
                                      <p:to x="100000" y="100000"/>
                                    </p:animScale>
                                    <p:animScale>
                                      <p:cBhvr>
                                        <p:cTn id="19" dur="16">
                                          <p:stCondLst>
                                            <p:cond delay="1130"/>
                                          </p:stCondLst>
                                        </p:cTn>
                                        <p:tgtEl>
                                          <p:spTgt spid="9"/>
                                        </p:tgtEl>
                                      </p:cBhvr>
                                      <p:to x="100000" y="95000"/>
                                    </p:animScale>
                                    <p:animScale>
                                      <p:cBhvr>
                                        <p:cTn id="20" dur="104" decel="50000">
                                          <p:stCondLst>
                                            <p:cond delay="1146"/>
                                          </p:stCondLst>
                                        </p:cTn>
                                        <p:tgtEl>
                                          <p:spTgt spid="9"/>
                                        </p:tgtEl>
                                      </p:cBhvr>
                                      <p:to x="100000" y="100000"/>
                                    </p:animScale>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randombar(horizontal)">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 xmlns:a16="http://schemas.microsoft.com/office/drawing/2014/main" id="{D7ABB90D-BC3A-7636-88D1-B7BD906D5F79}"/>
              </a:ext>
            </a:extLst>
          </p:cNvPr>
          <p:cNvGrpSpPr/>
          <p:nvPr/>
        </p:nvGrpSpPr>
        <p:grpSpPr>
          <a:xfrm>
            <a:off x="4557713" y="228600"/>
            <a:ext cx="4509382" cy="6629400"/>
            <a:chOff x="6834011" y="1330036"/>
            <a:chExt cx="5255448" cy="5527964"/>
          </a:xfrm>
        </p:grpSpPr>
        <p:pic>
          <p:nvPicPr>
            <p:cNvPr id="7" name="Picture 6" descr="A picture containing shape&#10;&#10;Description automatically generated">
              <a:extLst>
                <a:ext uri="{FF2B5EF4-FFF2-40B4-BE49-F238E27FC236}">
                  <a16:creationId xmlns="" xmlns:a16="http://schemas.microsoft.com/office/drawing/2014/main" id="{2EDB24ED-C63D-4EC1-F306-A897286087B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34011" y="1330036"/>
              <a:ext cx="5255448" cy="5527964"/>
            </a:xfrm>
            <a:prstGeom prst="rect">
              <a:avLst/>
            </a:prstGeom>
          </p:spPr>
        </p:pic>
        <p:sp>
          <p:nvSpPr>
            <p:cNvPr id="8" name="TextBox 7">
              <a:extLst>
                <a:ext uri="{FF2B5EF4-FFF2-40B4-BE49-F238E27FC236}">
                  <a16:creationId xmlns="" xmlns:a16="http://schemas.microsoft.com/office/drawing/2014/main" id="{819D5E9D-0222-DA61-3BE1-8796743ECAF8}"/>
                </a:ext>
              </a:extLst>
            </p:cNvPr>
            <p:cNvSpPr txBox="1"/>
            <p:nvPr/>
          </p:nvSpPr>
          <p:spPr>
            <a:xfrm>
              <a:off x="8212686" y="3871629"/>
              <a:ext cx="3657270" cy="2972869"/>
            </a:xfrm>
            <a:prstGeom prst="rect">
              <a:avLst/>
            </a:prstGeom>
            <a:noFill/>
          </p:spPr>
          <p:txBody>
            <a:bodyPr wrap="square" rtlCol="0">
              <a:spAutoFit/>
            </a:bodyPr>
            <a:lstStyle/>
            <a:p>
              <a:pPr marL="0" marR="0" algn="just">
                <a:lnSpc>
                  <a:spcPct val="115000"/>
                </a:lnSpc>
                <a:spcBef>
                  <a:spcPts val="0"/>
                </a:spcBef>
                <a:spcAft>
                  <a:spcPts val="0"/>
                </a:spcAft>
              </a:pPr>
              <a:r>
                <a:rPr lang="nl-NL" sz="2200" b="1" dirty="0">
                  <a:solidFill>
                    <a:srgbClr val="000000"/>
                  </a:solidFill>
                  <a:effectLst/>
                  <a:latin typeface="Times New Roman" pitchFamily="18" charset="0"/>
                  <a:ea typeface="Times New Roman" panose="02020603050405020304" pitchFamily="18" charset="0"/>
                  <a:cs typeface="Times New Roman" pitchFamily="18" charset="0"/>
                </a:rPr>
                <a:t>Em đồng tình với Bạn Đức: mỗi nhiệm vụ được giao đều có mục đích và lợi ích riêng. Tích cực hoàn thành nhiệm vụ sẽ giúp chúng ta thu được những lợi ích đó, phục vụ cho học tập và công việc.</a:t>
              </a:r>
              <a:endParaRPr lang="en-US" sz="2200" b="1" dirty="0">
                <a:effectLst/>
                <a:latin typeface="Times New Roman" pitchFamily="18" charset="0"/>
                <a:ea typeface="Times New Roman" panose="02020603050405020304" pitchFamily="18" charset="0"/>
                <a:cs typeface="Times New Roman" pitchFamily="18" charset="0"/>
              </a:endParaRPr>
            </a:p>
          </p:txBody>
        </p:sp>
      </p:grpSp>
      <p:sp>
        <p:nvSpPr>
          <p:cNvPr id="2" name="Flowchart: Terminator 1">
            <a:extLst>
              <a:ext uri="{FF2B5EF4-FFF2-40B4-BE49-F238E27FC236}">
                <a16:creationId xmlns="" xmlns:a16="http://schemas.microsoft.com/office/drawing/2014/main" id="{01BC7AC8-9D43-4A35-505B-EAAF3EFDF742}"/>
              </a:ext>
            </a:extLst>
          </p:cNvPr>
          <p:cNvSpPr/>
          <p:nvPr/>
        </p:nvSpPr>
        <p:spPr>
          <a:xfrm>
            <a:off x="144639" y="685801"/>
            <a:ext cx="4495800" cy="1676400"/>
          </a:xfrm>
          <a:prstGeom prst="flowChartTerminator">
            <a:avLst/>
          </a:prstGeom>
          <a:solidFill>
            <a:schemeClr val="bg1">
              <a:alpha val="50000"/>
            </a:schemeClr>
          </a:solidFill>
          <a:ln w="38100">
            <a:solidFill>
              <a:schemeClr val="tx1"/>
            </a:solidFill>
            <a:prstDash val="lgDashDot"/>
          </a:ln>
        </p:spPr>
        <p:style>
          <a:lnRef idx="0">
            <a:scrgbClr r="0" g="0" b="0"/>
          </a:lnRef>
          <a:fillRef idx="0">
            <a:scrgbClr r="0" g="0" b="0"/>
          </a:fillRef>
          <a:effectRef idx="0">
            <a:scrgbClr r="0" g="0" b="0"/>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smtClean="0">
                <a:ln>
                  <a:noFill/>
                </a:ln>
                <a:solidFill>
                  <a:srgbClr val="FF0000"/>
                </a:solidFill>
                <a:effectLst/>
                <a:uLnTx/>
                <a:uFillTx/>
                <a:latin typeface="Times New Roman" pitchFamily="18" charset="0"/>
                <a:cs typeface="Times New Roman" pitchFamily="18" charset="0"/>
              </a:rPr>
              <a:t>Em </a:t>
            </a:r>
            <a:r>
              <a:rPr kumimoji="0" lang="vi-VN" sz="2800" b="1" i="0" u="none" strike="noStrike" kern="1200" cap="none" spc="0" normalizeH="0" baseline="0" noProof="0" dirty="0">
                <a:ln>
                  <a:noFill/>
                </a:ln>
                <a:solidFill>
                  <a:srgbClr val="FF0000"/>
                </a:solidFill>
                <a:effectLst/>
                <a:uLnTx/>
                <a:uFillTx/>
                <a:latin typeface="Times New Roman" pitchFamily="18" charset="0"/>
                <a:cs typeface="Times New Roman" pitchFamily="18" charset="0"/>
              </a:rPr>
              <a:t>đồng tình hay không đồng tình với ý kiến nào dưới đây? Vì sao?</a:t>
            </a:r>
            <a:endParaRPr kumimoji="0" lang="en-US" sz="2800" b="0" i="0" u="none" strike="noStrike" kern="1200" cap="none" spc="0" normalizeH="0" baseline="0" noProof="0" dirty="0">
              <a:ln>
                <a:noFill/>
              </a:ln>
              <a:solidFill>
                <a:prstClr val="white"/>
              </a:solidFill>
              <a:effectLst/>
              <a:uLnTx/>
              <a:uFillTx/>
              <a:latin typeface="Times New Roman" pitchFamily="18" charset="0"/>
              <a:cs typeface="Times New Roman" pitchFamily="18" charset="0"/>
            </a:endParaRPr>
          </a:p>
        </p:txBody>
      </p:sp>
      <p:pic>
        <p:nvPicPr>
          <p:cNvPr id="5" name="Picture 4" descr="Logo&#10;&#10;Description automatically generated">
            <a:extLst>
              <a:ext uri="{FF2B5EF4-FFF2-40B4-BE49-F238E27FC236}">
                <a16:creationId xmlns="" xmlns:a16="http://schemas.microsoft.com/office/drawing/2014/main" id="{DBCE5C87-7D0A-409F-39DD-82F1F59B68F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81399" y="2603822"/>
            <a:ext cx="1188349" cy="1120554"/>
          </a:xfrm>
          <a:prstGeom prst="rect">
            <a:avLst/>
          </a:prstGeom>
        </p:spPr>
      </p:pic>
      <p:pic>
        <p:nvPicPr>
          <p:cNvPr id="11" name="Picture 10">
            <a:extLst>
              <a:ext uri="{FF2B5EF4-FFF2-40B4-BE49-F238E27FC236}">
                <a16:creationId xmlns="" xmlns:a16="http://schemas.microsoft.com/office/drawing/2014/main" id="{B1B4572C-E659-43CC-9684-C94980411F31}"/>
              </a:ext>
            </a:extLst>
          </p:cNvPr>
          <p:cNvPicPr>
            <a:picLocks noChangeAspect="1"/>
          </p:cNvPicPr>
          <p:nvPr/>
        </p:nvPicPr>
        <p:blipFill>
          <a:blip r:embed="rId5"/>
          <a:stretch>
            <a:fillRect/>
          </a:stretch>
        </p:blipFill>
        <p:spPr>
          <a:xfrm>
            <a:off x="0" y="2667000"/>
            <a:ext cx="3581399" cy="3954607"/>
          </a:xfrm>
          <a:prstGeom prst="rect">
            <a:avLst/>
          </a:prstGeom>
        </p:spPr>
      </p:pic>
    </p:spTree>
    <p:extLst>
      <p:ext uri="{BB962C8B-B14F-4D97-AF65-F5344CB8AC3E}">
        <p14:creationId xmlns:p14="http://schemas.microsoft.com/office/powerpoint/2010/main" val="156235099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362">
                                          <p:stCondLst>
                                            <p:cond delay="0"/>
                                          </p:stCondLst>
                                        </p:cTn>
                                        <p:tgtEl>
                                          <p:spTgt spid="5"/>
                                        </p:tgtEl>
                                      </p:cBhvr>
                                    </p:animEffect>
                                    <p:anim calcmode="lin" valueType="num">
                                      <p:cBhvr>
                                        <p:cTn id="8" dur="1139"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415"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415" tmFilter="0, 0; 0.125,0.2665; 0.25,0.4; 0.375,0.465; 0.5,0.5;  0.625,0.535; 0.75,0.6; 0.875,0.7335; 1,1">
                                          <p:stCondLst>
                                            <p:cond delay="415"/>
                                          </p:stCondLst>
                                        </p:cTn>
                                        <p:tgtEl>
                                          <p:spTgt spid="5"/>
                                        </p:tgtEl>
                                        <p:attrNameLst>
                                          <p:attrName>ppt_y</p:attrName>
                                        </p:attrNameLst>
                                      </p:cBhvr>
                                      <p:tavLst>
                                        <p:tav tm="0" fmla="#ppt_y-sin(pi*$)/9">
                                          <p:val>
                                            <p:fltVal val="0"/>
                                          </p:val>
                                        </p:tav>
                                        <p:tav tm="100000">
                                          <p:val>
                                            <p:fltVal val="1"/>
                                          </p:val>
                                        </p:tav>
                                      </p:tavLst>
                                    </p:anim>
                                    <p:anim calcmode="lin" valueType="num">
                                      <p:cBhvr>
                                        <p:cTn id="11" dur="207" tmFilter="0, 0; 0.125,0.2665; 0.25,0.4; 0.375,0.465; 0.5,0.5;  0.625,0.535; 0.75,0.6; 0.875,0.7335; 1,1">
                                          <p:stCondLst>
                                            <p:cond delay="828"/>
                                          </p:stCondLst>
                                        </p:cTn>
                                        <p:tgtEl>
                                          <p:spTgt spid="5"/>
                                        </p:tgtEl>
                                        <p:attrNameLst>
                                          <p:attrName>ppt_y</p:attrName>
                                        </p:attrNameLst>
                                      </p:cBhvr>
                                      <p:tavLst>
                                        <p:tav tm="0" fmla="#ppt_y-sin(pi*$)/27">
                                          <p:val>
                                            <p:fltVal val="0"/>
                                          </p:val>
                                        </p:tav>
                                        <p:tav tm="100000">
                                          <p:val>
                                            <p:fltVal val="1"/>
                                          </p:val>
                                        </p:tav>
                                      </p:tavLst>
                                    </p:anim>
                                    <p:anim calcmode="lin" valueType="num">
                                      <p:cBhvr>
                                        <p:cTn id="12" dur="103" tmFilter="0, 0; 0.125,0.2665; 0.25,0.4; 0.375,0.465; 0.5,0.5;  0.625,0.535; 0.75,0.6; 0.875,0.7335; 1,1">
                                          <p:stCondLst>
                                            <p:cond delay="1035"/>
                                          </p:stCondLst>
                                        </p:cTn>
                                        <p:tgtEl>
                                          <p:spTgt spid="5"/>
                                        </p:tgtEl>
                                        <p:attrNameLst>
                                          <p:attrName>ppt_y</p:attrName>
                                        </p:attrNameLst>
                                      </p:cBhvr>
                                      <p:tavLst>
                                        <p:tav tm="0" fmla="#ppt_y-sin(pi*$)/81">
                                          <p:val>
                                            <p:fltVal val="0"/>
                                          </p:val>
                                        </p:tav>
                                        <p:tav tm="100000">
                                          <p:val>
                                            <p:fltVal val="1"/>
                                          </p:val>
                                        </p:tav>
                                      </p:tavLst>
                                    </p:anim>
                                    <p:animScale>
                                      <p:cBhvr>
                                        <p:cTn id="13" dur="16">
                                          <p:stCondLst>
                                            <p:cond delay="406"/>
                                          </p:stCondLst>
                                        </p:cTn>
                                        <p:tgtEl>
                                          <p:spTgt spid="5"/>
                                        </p:tgtEl>
                                      </p:cBhvr>
                                      <p:to x="100000" y="60000"/>
                                    </p:animScale>
                                    <p:animScale>
                                      <p:cBhvr>
                                        <p:cTn id="14" dur="104" decel="50000">
                                          <p:stCondLst>
                                            <p:cond delay="423"/>
                                          </p:stCondLst>
                                        </p:cTn>
                                        <p:tgtEl>
                                          <p:spTgt spid="5"/>
                                        </p:tgtEl>
                                      </p:cBhvr>
                                      <p:to x="100000" y="100000"/>
                                    </p:animScale>
                                    <p:animScale>
                                      <p:cBhvr>
                                        <p:cTn id="15" dur="16">
                                          <p:stCondLst>
                                            <p:cond delay="820"/>
                                          </p:stCondLst>
                                        </p:cTn>
                                        <p:tgtEl>
                                          <p:spTgt spid="5"/>
                                        </p:tgtEl>
                                      </p:cBhvr>
                                      <p:to x="100000" y="80000"/>
                                    </p:animScale>
                                    <p:animScale>
                                      <p:cBhvr>
                                        <p:cTn id="16" dur="104" decel="50000">
                                          <p:stCondLst>
                                            <p:cond delay="836"/>
                                          </p:stCondLst>
                                        </p:cTn>
                                        <p:tgtEl>
                                          <p:spTgt spid="5"/>
                                        </p:tgtEl>
                                      </p:cBhvr>
                                      <p:to x="100000" y="100000"/>
                                    </p:animScale>
                                    <p:animScale>
                                      <p:cBhvr>
                                        <p:cTn id="17" dur="16">
                                          <p:stCondLst>
                                            <p:cond delay="1026"/>
                                          </p:stCondLst>
                                        </p:cTn>
                                        <p:tgtEl>
                                          <p:spTgt spid="5"/>
                                        </p:tgtEl>
                                      </p:cBhvr>
                                      <p:to x="100000" y="90000"/>
                                    </p:animScale>
                                    <p:animScale>
                                      <p:cBhvr>
                                        <p:cTn id="18" dur="104" decel="50000">
                                          <p:stCondLst>
                                            <p:cond delay="1042"/>
                                          </p:stCondLst>
                                        </p:cTn>
                                        <p:tgtEl>
                                          <p:spTgt spid="5"/>
                                        </p:tgtEl>
                                      </p:cBhvr>
                                      <p:to x="100000" y="100000"/>
                                    </p:animScale>
                                    <p:animScale>
                                      <p:cBhvr>
                                        <p:cTn id="19" dur="16">
                                          <p:stCondLst>
                                            <p:cond delay="1130"/>
                                          </p:stCondLst>
                                        </p:cTn>
                                        <p:tgtEl>
                                          <p:spTgt spid="5"/>
                                        </p:tgtEl>
                                      </p:cBhvr>
                                      <p:to x="100000" y="95000"/>
                                    </p:animScale>
                                    <p:animScale>
                                      <p:cBhvr>
                                        <p:cTn id="20" dur="104" decel="50000">
                                          <p:stCondLst>
                                            <p:cond delay="1146"/>
                                          </p:stCondLst>
                                        </p:cTn>
                                        <p:tgtEl>
                                          <p:spTgt spid="5"/>
                                        </p:tgtEl>
                                      </p:cBhvr>
                                      <p:to x="100000" y="100000"/>
                                    </p:animScale>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up)">
                                      <p:cBhvr>
                                        <p:cTn id="2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ouple of figurines next to a cake&#10;&#10;Description automatically generated with low confidence">
            <a:extLst>
              <a:ext uri="{FF2B5EF4-FFF2-40B4-BE49-F238E27FC236}">
                <a16:creationId xmlns="" xmlns:a16="http://schemas.microsoft.com/office/drawing/2014/main" id="{AB0360B9-E33F-26BB-88AF-48CD30503CE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759" y="4352925"/>
            <a:ext cx="2231222" cy="2307648"/>
          </a:xfrm>
          <a:prstGeom prst="rect">
            <a:avLst/>
          </a:prstGeom>
        </p:spPr>
      </p:pic>
      <p:pic>
        <p:nvPicPr>
          <p:cNvPr id="2" name="Picture 1">
            <a:extLst>
              <a:ext uri="{FF2B5EF4-FFF2-40B4-BE49-F238E27FC236}">
                <a16:creationId xmlns="" xmlns:a16="http://schemas.microsoft.com/office/drawing/2014/main" id="{693C14C0-B8A8-42D4-98C3-A10C8B4F0F58}"/>
              </a:ext>
            </a:extLst>
          </p:cNvPr>
          <p:cNvPicPr>
            <a:picLocks noChangeAspect="1"/>
          </p:cNvPicPr>
          <p:nvPr/>
        </p:nvPicPr>
        <p:blipFill>
          <a:blip r:embed="rId4"/>
          <a:stretch>
            <a:fillRect/>
          </a:stretch>
        </p:blipFill>
        <p:spPr>
          <a:xfrm>
            <a:off x="106209" y="2019273"/>
            <a:ext cx="8872841" cy="2121592"/>
          </a:xfrm>
          <a:prstGeom prst="rect">
            <a:avLst/>
          </a:prstGeom>
        </p:spPr>
      </p:pic>
      <p:pic>
        <p:nvPicPr>
          <p:cNvPr id="4" name="PA_图片 20"/>
          <p:cNvPicPr>
            <a:picLocks noChangeAspect="1"/>
          </p:cNvPicPr>
          <p:nvPr>
            <p:custDataLst>
              <p:tags r:id="rId1"/>
            </p:custDataLst>
          </p:nvPr>
        </p:nvPicPr>
        <p:blipFill>
          <a:blip r:embed="rId5"/>
          <a:stretch>
            <a:fillRect/>
          </a:stretch>
        </p:blipFill>
        <p:spPr>
          <a:xfrm>
            <a:off x="104904" y="13855"/>
            <a:ext cx="1682343" cy="1295400"/>
          </a:xfrm>
          <a:prstGeom prst="rect">
            <a:avLst/>
          </a:prstGeom>
          <a:noFill/>
          <a:ln w="9525">
            <a:noFill/>
          </a:ln>
        </p:spPr>
      </p:pic>
      <p:pic>
        <p:nvPicPr>
          <p:cNvPr id="5" name="Google Shape;1614;p68"/>
          <p:cNvPicPr preferRelativeResize="0"/>
          <p:nvPr/>
        </p:nvPicPr>
        <p:blipFill>
          <a:blip r:embed="rId6">
            <a:alphaModFix/>
          </a:blip>
          <a:stretch>
            <a:fillRect/>
          </a:stretch>
        </p:blipFill>
        <p:spPr>
          <a:xfrm>
            <a:off x="2209800" y="737698"/>
            <a:ext cx="2017245" cy="1014902"/>
          </a:xfrm>
          <a:prstGeom prst="rect">
            <a:avLst/>
          </a:prstGeom>
          <a:noFill/>
          <a:ln>
            <a:noFill/>
          </a:ln>
        </p:spPr>
      </p:pic>
      <p:pic>
        <p:nvPicPr>
          <p:cNvPr id="6" name="Google Shape;1616;p68"/>
          <p:cNvPicPr preferRelativeResize="0"/>
          <p:nvPr/>
        </p:nvPicPr>
        <p:blipFill>
          <a:blip r:embed="rId7">
            <a:alphaModFix/>
          </a:blip>
          <a:stretch>
            <a:fillRect/>
          </a:stretch>
        </p:blipFill>
        <p:spPr>
          <a:xfrm flipH="1">
            <a:off x="7350239" y="313051"/>
            <a:ext cx="1184495" cy="918243"/>
          </a:xfrm>
          <a:prstGeom prst="rect">
            <a:avLst/>
          </a:prstGeom>
          <a:noFill/>
          <a:ln>
            <a:noFill/>
          </a:ln>
        </p:spPr>
      </p:pic>
      <p:grpSp>
        <p:nvGrpSpPr>
          <p:cNvPr id="7" name="Google Shape;842;p44"/>
          <p:cNvGrpSpPr/>
          <p:nvPr/>
        </p:nvGrpSpPr>
        <p:grpSpPr>
          <a:xfrm>
            <a:off x="7419204" y="1231294"/>
            <a:ext cx="839647" cy="389487"/>
            <a:chOff x="2235072" y="2528648"/>
            <a:chExt cx="1151585" cy="695699"/>
          </a:xfrm>
        </p:grpSpPr>
        <p:grpSp>
          <p:nvGrpSpPr>
            <p:cNvPr id="8" name="Google Shape;843;p44"/>
            <p:cNvGrpSpPr/>
            <p:nvPr/>
          </p:nvGrpSpPr>
          <p:grpSpPr>
            <a:xfrm>
              <a:off x="2235072" y="2528648"/>
              <a:ext cx="1151585" cy="572694"/>
              <a:chOff x="3745197" y="2483473"/>
              <a:chExt cx="1151585" cy="572694"/>
            </a:xfrm>
          </p:grpSpPr>
          <p:sp>
            <p:nvSpPr>
              <p:cNvPr id="10" name="Google Shape;844;p44"/>
              <p:cNvSpPr/>
              <p:nvPr/>
            </p:nvSpPr>
            <p:spPr>
              <a:xfrm>
                <a:off x="3745197" y="2483473"/>
                <a:ext cx="111797" cy="152300"/>
              </a:xfrm>
              <a:custGeom>
                <a:avLst/>
                <a:gdLst/>
                <a:ahLst/>
                <a:cxnLst/>
                <a:rect l="l" t="t" r="r" b="b"/>
                <a:pathLst>
                  <a:path w="4604" h="6272" extrusionOk="0">
                    <a:moveTo>
                      <a:pt x="2302" y="0"/>
                    </a:moveTo>
                    <a:lnTo>
                      <a:pt x="1335" y="1301"/>
                    </a:lnTo>
                    <a:cubicBezTo>
                      <a:pt x="367" y="2636"/>
                      <a:pt x="234" y="3169"/>
                      <a:pt x="167" y="3369"/>
                    </a:cubicBezTo>
                    <a:cubicBezTo>
                      <a:pt x="1" y="3970"/>
                      <a:pt x="67" y="4470"/>
                      <a:pt x="201" y="4871"/>
                    </a:cubicBezTo>
                    <a:cubicBezTo>
                      <a:pt x="267" y="5037"/>
                      <a:pt x="334" y="5171"/>
                      <a:pt x="434" y="5304"/>
                    </a:cubicBezTo>
                    <a:cubicBezTo>
                      <a:pt x="501" y="5404"/>
                      <a:pt x="568" y="5471"/>
                      <a:pt x="634" y="5571"/>
                    </a:cubicBezTo>
                    <a:cubicBezTo>
                      <a:pt x="834" y="5771"/>
                      <a:pt x="1068" y="5971"/>
                      <a:pt x="1368" y="6071"/>
                    </a:cubicBezTo>
                    <a:cubicBezTo>
                      <a:pt x="1635" y="6205"/>
                      <a:pt x="1969" y="6272"/>
                      <a:pt x="2302" y="6272"/>
                    </a:cubicBezTo>
                    <a:cubicBezTo>
                      <a:pt x="2636" y="6272"/>
                      <a:pt x="2936" y="6205"/>
                      <a:pt x="3236" y="6071"/>
                    </a:cubicBezTo>
                    <a:cubicBezTo>
                      <a:pt x="3503" y="5938"/>
                      <a:pt x="3770" y="5771"/>
                      <a:pt x="3970" y="5571"/>
                    </a:cubicBezTo>
                    <a:cubicBezTo>
                      <a:pt x="4037" y="5471"/>
                      <a:pt x="4103" y="5404"/>
                      <a:pt x="4170" y="5304"/>
                    </a:cubicBezTo>
                    <a:cubicBezTo>
                      <a:pt x="4237" y="5171"/>
                      <a:pt x="4337" y="5037"/>
                      <a:pt x="4404" y="4837"/>
                    </a:cubicBezTo>
                    <a:cubicBezTo>
                      <a:pt x="4537" y="4470"/>
                      <a:pt x="4604" y="3970"/>
                      <a:pt x="4404" y="3369"/>
                    </a:cubicBezTo>
                    <a:cubicBezTo>
                      <a:pt x="4370" y="3169"/>
                      <a:pt x="4204" y="2636"/>
                      <a:pt x="3236" y="1301"/>
                    </a:cubicBezTo>
                    <a:lnTo>
                      <a:pt x="2302"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9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 name="Google Shape;845;p44"/>
              <p:cNvSpPr/>
              <p:nvPr/>
            </p:nvSpPr>
            <p:spPr>
              <a:xfrm>
                <a:off x="3915297" y="2626842"/>
                <a:ext cx="111797" cy="152300"/>
              </a:xfrm>
              <a:custGeom>
                <a:avLst/>
                <a:gdLst/>
                <a:ahLst/>
                <a:cxnLst/>
                <a:rect l="l" t="t" r="r" b="b"/>
                <a:pathLst>
                  <a:path w="4604" h="6272" extrusionOk="0">
                    <a:moveTo>
                      <a:pt x="2302" y="1"/>
                    </a:moveTo>
                    <a:lnTo>
                      <a:pt x="1368" y="1302"/>
                    </a:lnTo>
                    <a:cubicBezTo>
                      <a:pt x="401" y="2636"/>
                      <a:pt x="234" y="3170"/>
                      <a:pt x="201" y="3336"/>
                    </a:cubicBezTo>
                    <a:cubicBezTo>
                      <a:pt x="1" y="3970"/>
                      <a:pt x="67" y="4470"/>
                      <a:pt x="234" y="4837"/>
                    </a:cubicBezTo>
                    <a:cubicBezTo>
                      <a:pt x="267" y="5038"/>
                      <a:pt x="367" y="5171"/>
                      <a:pt x="434" y="5304"/>
                    </a:cubicBezTo>
                    <a:cubicBezTo>
                      <a:pt x="501" y="5371"/>
                      <a:pt x="568" y="5471"/>
                      <a:pt x="634" y="5538"/>
                    </a:cubicBezTo>
                    <a:cubicBezTo>
                      <a:pt x="868" y="5771"/>
                      <a:pt x="1101" y="5938"/>
                      <a:pt x="1368" y="6072"/>
                    </a:cubicBezTo>
                    <a:cubicBezTo>
                      <a:pt x="1668" y="6205"/>
                      <a:pt x="1969" y="6272"/>
                      <a:pt x="2302" y="6272"/>
                    </a:cubicBezTo>
                    <a:cubicBezTo>
                      <a:pt x="2636" y="6272"/>
                      <a:pt x="2969" y="6205"/>
                      <a:pt x="3270" y="6072"/>
                    </a:cubicBezTo>
                    <a:cubicBezTo>
                      <a:pt x="3536" y="5938"/>
                      <a:pt x="3770" y="5771"/>
                      <a:pt x="3970" y="5538"/>
                    </a:cubicBezTo>
                    <a:cubicBezTo>
                      <a:pt x="4037" y="5471"/>
                      <a:pt x="4103" y="5371"/>
                      <a:pt x="4170" y="5304"/>
                    </a:cubicBezTo>
                    <a:cubicBezTo>
                      <a:pt x="4270" y="5171"/>
                      <a:pt x="4337" y="5038"/>
                      <a:pt x="4404" y="4837"/>
                    </a:cubicBezTo>
                    <a:cubicBezTo>
                      <a:pt x="4537" y="4470"/>
                      <a:pt x="4604" y="3970"/>
                      <a:pt x="4437" y="3336"/>
                    </a:cubicBezTo>
                    <a:cubicBezTo>
                      <a:pt x="4370" y="3170"/>
                      <a:pt x="4237" y="2636"/>
                      <a:pt x="3270" y="1302"/>
                    </a:cubicBezTo>
                    <a:lnTo>
                      <a:pt x="230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9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 name="Google Shape;846;p44"/>
              <p:cNvSpPr/>
              <p:nvPr/>
            </p:nvSpPr>
            <p:spPr>
              <a:xfrm>
                <a:off x="3761394" y="2788036"/>
                <a:ext cx="111797" cy="152300"/>
              </a:xfrm>
              <a:custGeom>
                <a:avLst/>
                <a:gdLst/>
                <a:ahLst/>
                <a:cxnLst/>
                <a:rect l="l" t="t" r="r" b="b"/>
                <a:pathLst>
                  <a:path w="4604" h="6272" extrusionOk="0">
                    <a:moveTo>
                      <a:pt x="2302" y="1"/>
                    </a:moveTo>
                    <a:lnTo>
                      <a:pt x="1368" y="1302"/>
                    </a:lnTo>
                    <a:cubicBezTo>
                      <a:pt x="401" y="2636"/>
                      <a:pt x="234" y="3170"/>
                      <a:pt x="201" y="3336"/>
                    </a:cubicBezTo>
                    <a:cubicBezTo>
                      <a:pt x="1" y="3970"/>
                      <a:pt x="67" y="4471"/>
                      <a:pt x="234" y="4837"/>
                    </a:cubicBezTo>
                    <a:cubicBezTo>
                      <a:pt x="268" y="5038"/>
                      <a:pt x="368" y="5171"/>
                      <a:pt x="434" y="5304"/>
                    </a:cubicBezTo>
                    <a:cubicBezTo>
                      <a:pt x="501" y="5405"/>
                      <a:pt x="568" y="5471"/>
                      <a:pt x="634" y="5538"/>
                    </a:cubicBezTo>
                    <a:cubicBezTo>
                      <a:pt x="868" y="5771"/>
                      <a:pt x="1101" y="5938"/>
                      <a:pt x="1368" y="6072"/>
                    </a:cubicBezTo>
                    <a:cubicBezTo>
                      <a:pt x="1669" y="6205"/>
                      <a:pt x="1969" y="6272"/>
                      <a:pt x="2302" y="6272"/>
                    </a:cubicBezTo>
                    <a:cubicBezTo>
                      <a:pt x="2636" y="6272"/>
                      <a:pt x="2969" y="6205"/>
                      <a:pt x="3270" y="6072"/>
                    </a:cubicBezTo>
                    <a:cubicBezTo>
                      <a:pt x="3537" y="5938"/>
                      <a:pt x="3770" y="5771"/>
                      <a:pt x="3970" y="5538"/>
                    </a:cubicBezTo>
                    <a:cubicBezTo>
                      <a:pt x="4037" y="5471"/>
                      <a:pt x="4104" y="5405"/>
                      <a:pt x="4170" y="5304"/>
                    </a:cubicBezTo>
                    <a:cubicBezTo>
                      <a:pt x="4270" y="5171"/>
                      <a:pt x="4337" y="5038"/>
                      <a:pt x="4404" y="4837"/>
                    </a:cubicBezTo>
                    <a:cubicBezTo>
                      <a:pt x="4537" y="4471"/>
                      <a:pt x="4604" y="3970"/>
                      <a:pt x="4437" y="3336"/>
                    </a:cubicBezTo>
                    <a:cubicBezTo>
                      <a:pt x="4370" y="3170"/>
                      <a:pt x="4237" y="2636"/>
                      <a:pt x="3270" y="1302"/>
                    </a:cubicBezTo>
                    <a:lnTo>
                      <a:pt x="2302"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9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 name="Google Shape;847;p44"/>
              <p:cNvSpPr/>
              <p:nvPr/>
            </p:nvSpPr>
            <p:spPr>
              <a:xfrm>
                <a:off x="4133987" y="2723247"/>
                <a:ext cx="110995" cy="152300"/>
              </a:xfrm>
              <a:custGeom>
                <a:avLst/>
                <a:gdLst/>
                <a:ahLst/>
                <a:cxnLst/>
                <a:rect l="l" t="t" r="r" b="b"/>
                <a:pathLst>
                  <a:path w="4571" h="6272" extrusionOk="0">
                    <a:moveTo>
                      <a:pt x="2303" y="0"/>
                    </a:moveTo>
                    <a:lnTo>
                      <a:pt x="1335" y="1301"/>
                    </a:lnTo>
                    <a:cubicBezTo>
                      <a:pt x="368" y="2635"/>
                      <a:pt x="201" y="3169"/>
                      <a:pt x="168" y="3369"/>
                    </a:cubicBezTo>
                    <a:cubicBezTo>
                      <a:pt x="1" y="3970"/>
                      <a:pt x="68" y="4470"/>
                      <a:pt x="201" y="4837"/>
                    </a:cubicBezTo>
                    <a:cubicBezTo>
                      <a:pt x="268" y="5037"/>
                      <a:pt x="335" y="5170"/>
                      <a:pt x="435" y="5304"/>
                    </a:cubicBezTo>
                    <a:cubicBezTo>
                      <a:pt x="501" y="5404"/>
                      <a:pt x="568" y="5471"/>
                      <a:pt x="635" y="5571"/>
                    </a:cubicBezTo>
                    <a:cubicBezTo>
                      <a:pt x="835" y="5771"/>
                      <a:pt x="1068" y="5938"/>
                      <a:pt x="1335" y="6071"/>
                    </a:cubicBezTo>
                    <a:cubicBezTo>
                      <a:pt x="1635" y="6205"/>
                      <a:pt x="1969" y="6271"/>
                      <a:pt x="2303" y="6271"/>
                    </a:cubicBezTo>
                    <a:cubicBezTo>
                      <a:pt x="2636" y="6271"/>
                      <a:pt x="2936" y="6205"/>
                      <a:pt x="3237" y="6071"/>
                    </a:cubicBezTo>
                    <a:cubicBezTo>
                      <a:pt x="3503" y="5938"/>
                      <a:pt x="3737" y="5771"/>
                      <a:pt x="3937" y="5571"/>
                    </a:cubicBezTo>
                    <a:cubicBezTo>
                      <a:pt x="4037" y="5471"/>
                      <a:pt x="4104" y="5404"/>
                      <a:pt x="4137" y="5304"/>
                    </a:cubicBezTo>
                    <a:cubicBezTo>
                      <a:pt x="4237" y="5170"/>
                      <a:pt x="4304" y="5037"/>
                      <a:pt x="4371" y="4837"/>
                    </a:cubicBezTo>
                    <a:cubicBezTo>
                      <a:pt x="4538" y="4470"/>
                      <a:pt x="4571" y="3970"/>
                      <a:pt x="4404" y="3369"/>
                    </a:cubicBezTo>
                    <a:cubicBezTo>
                      <a:pt x="4371" y="3169"/>
                      <a:pt x="4204" y="2635"/>
                      <a:pt x="3237" y="1301"/>
                    </a:cubicBezTo>
                    <a:lnTo>
                      <a:pt x="2303"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9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 name="Google Shape;848;p44"/>
              <p:cNvSpPr/>
              <p:nvPr/>
            </p:nvSpPr>
            <p:spPr>
              <a:xfrm>
                <a:off x="4054607" y="2483473"/>
                <a:ext cx="110995" cy="152300"/>
              </a:xfrm>
              <a:custGeom>
                <a:avLst/>
                <a:gdLst/>
                <a:ahLst/>
                <a:cxnLst/>
                <a:rect l="l" t="t" r="r" b="b"/>
                <a:pathLst>
                  <a:path w="4571" h="6272" extrusionOk="0">
                    <a:moveTo>
                      <a:pt x="2303" y="0"/>
                    </a:moveTo>
                    <a:lnTo>
                      <a:pt x="1335" y="1301"/>
                    </a:lnTo>
                    <a:cubicBezTo>
                      <a:pt x="368" y="2636"/>
                      <a:pt x="201" y="3169"/>
                      <a:pt x="168" y="3369"/>
                    </a:cubicBezTo>
                    <a:cubicBezTo>
                      <a:pt x="1" y="3970"/>
                      <a:pt x="68" y="4470"/>
                      <a:pt x="201" y="4871"/>
                    </a:cubicBezTo>
                    <a:cubicBezTo>
                      <a:pt x="268" y="5037"/>
                      <a:pt x="335" y="5171"/>
                      <a:pt x="435" y="5304"/>
                    </a:cubicBezTo>
                    <a:cubicBezTo>
                      <a:pt x="468" y="5404"/>
                      <a:pt x="535" y="5471"/>
                      <a:pt x="635" y="5571"/>
                    </a:cubicBezTo>
                    <a:cubicBezTo>
                      <a:pt x="835" y="5771"/>
                      <a:pt x="1068" y="5971"/>
                      <a:pt x="1335" y="6071"/>
                    </a:cubicBezTo>
                    <a:cubicBezTo>
                      <a:pt x="1635" y="6205"/>
                      <a:pt x="1969" y="6272"/>
                      <a:pt x="2303" y="6272"/>
                    </a:cubicBezTo>
                    <a:cubicBezTo>
                      <a:pt x="2603" y="6272"/>
                      <a:pt x="2936" y="6205"/>
                      <a:pt x="3237" y="6071"/>
                    </a:cubicBezTo>
                    <a:cubicBezTo>
                      <a:pt x="3503" y="5938"/>
                      <a:pt x="3737" y="5771"/>
                      <a:pt x="3937" y="5571"/>
                    </a:cubicBezTo>
                    <a:cubicBezTo>
                      <a:pt x="4037" y="5471"/>
                      <a:pt x="4104" y="5404"/>
                      <a:pt x="4137" y="5304"/>
                    </a:cubicBezTo>
                    <a:cubicBezTo>
                      <a:pt x="4237" y="5171"/>
                      <a:pt x="4304" y="5037"/>
                      <a:pt x="4371" y="4837"/>
                    </a:cubicBezTo>
                    <a:cubicBezTo>
                      <a:pt x="4538" y="4470"/>
                      <a:pt x="4571" y="3970"/>
                      <a:pt x="4404" y="3369"/>
                    </a:cubicBezTo>
                    <a:cubicBezTo>
                      <a:pt x="4371" y="3169"/>
                      <a:pt x="4204" y="2636"/>
                      <a:pt x="3237" y="1301"/>
                    </a:cubicBezTo>
                    <a:lnTo>
                      <a:pt x="2303"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9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 name="Google Shape;849;p44"/>
              <p:cNvSpPr/>
              <p:nvPr/>
            </p:nvSpPr>
            <p:spPr>
              <a:xfrm>
                <a:off x="3987392" y="2903867"/>
                <a:ext cx="110995" cy="152300"/>
              </a:xfrm>
              <a:custGeom>
                <a:avLst/>
                <a:gdLst/>
                <a:ahLst/>
                <a:cxnLst/>
                <a:rect l="l" t="t" r="r" b="b"/>
                <a:pathLst>
                  <a:path w="4571" h="6272" extrusionOk="0">
                    <a:moveTo>
                      <a:pt x="2302" y="1"/>
                    </a:moveTo>
                    <a:lnTo>
                      <a:pt x="1335" y="1302"/>
                    </a:lnTo>
                    <a:cubicBezTo>
                      <a:pt x="367" y="2636"/>
                      <a:pt x="200" y="3170"/>
                      <a:pt x="167" y="3370"/>
                    </a:cubicBezTo>
                    <a:cubicBezTo>
                      <a:pt x="0" y="3970"/>
                      <a:pt x="67" y="4471"/>
                      <a:pt x="200" y="4871"/>
                    </a:cubicBezTo>
                    <a:cubicBezTo>
                      <a:pt x="267" y="5038"/>
                      <a:pt x="334" y="5171"/>
                      <a:pt x="434" y="5305"/>
                    </a:cubicBezTo>
                    <a:cubicBezTo>
                      <a:pt x="501" y="5405"/>
                      <a:pt x="567" y="5471"/>
                      <a:pt x="634" y="5571"/>
                    </a:cubicBezTo>
                    <a:cubicBezTo>
                      <a:pt x="834" y="5772"/>
                      <a:pt x="1068" y="5938"/>
                      <a:pt x="1335" y="6072"/>
                    </a:cubicBezTo>
                    <a:cubicBezTo>
                      <a:pt x="1635" y="6205"/>
                      <a:pt x="1968" y="6272"/>
                      <a:pt x="2302" y="6272"/>
                    </a:cubicBezTo>
                    <a:cubicBezTo>
                      <a:pt x="2636" y="6272"/>
                      <a:pt x="2936" y="6205"/>
                      <a:pt x="3236" y="6072"/>
                    </a:cubicBezTo>
                    <a:cubicBezTo>
                      <a:pt x="3503" y="5938"/>
                      <a:pt x="3736" y="5772"/>
                      <a:pt x="3936" y="5571"/>
                    </a:cubicBezTo>
                    <a:cubicBezTo>
                      <a:pt x="4037" y="5471"/>
                      <a:pt x="4103" y="5405"/>
                      <a:pt x="4137" y="5305"/>
                    </a:cubicBezTo>
                    <a:cubicBezTo>
                      <a:pt x="4237" y="5171"/>
                      <a:pt x="4303" y="5038"/>
                      <a:pt x="4370" y="4838"/>
                    </a:cubicBezTo>
                    <a:cubicBezTo>
                      <a:pt x="4537" y="4471"/>
                      <a:pt x="4570" y="3970"/>
                      <a:pt x="4403" y="3370"/>
                    </a:cubicBezTo>
                    <a:cubicBezTo>
                      <a:pt x="4370" y="3170"/>
                      <a:pt x="4203" y="2636"/>
                      <a:pt x="3236" y="1302"/>
                    </a:cubicBezTo>
                    <a:lnTo>
                      <a:pt x="2302"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9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 name="Google Shape;850;p44"/>
              <p:cNvSpPr/>
              <p:nvPr/>
            </p:nvSpPr>
            <p:spPr>
              <a:xfrm>
                <a:off x="4396997" y="2483473"/>
                <a:ext cx="111797" cy="152300"/>
              </a:xfrm>
              <a:custGeom>
                <a:avLst/>
                <a:gdLst/>
                <a:ahLst/>
                <a:cxnLst/>
                <a:rect l="l" t="t" r="r" b="b"/>
                <a:pathLst>
                  <a:path w="4604" h="6272" extrusionOk="0">
                    <a:moveTo>
                      <a:pt x="2302" y="0"/>
                    </a:moveTo>
                    <a:lnTo>
                      <a:pt x="1335" y="1301"/>
                    </a:lnTo>
                    <a:cubicBezTo>
                      <a:pt x="367" y="2636"/>
                      <a:pt x="234" y="3169"/>
                      <a:pt x="167" y="3369"/>
                    </a:cubicBezTo>
                    <a:cubicBezTo>
                      <a:pt x="1" y="3970"/>
                      <a:pt x="67" y="4470"/>
                      <a:pt x="201" y="4871"/>
                    </a:cubicBezTo>
                    <a:cubicBezTo>
                      <a:pt x="267" y="5037"/>
                      <a:pt x="334" y="5171"/>
                      <a:pt x="434" y="5304"/>
                    </a:cubicBezTo>
                    <a:cubicBezTo>
                      <a:pt x="501" y="5404"/>
                      <a:pt x="568" y="5471"/>
                      <a:pt x="634" y="5571"/>
                    </a:cubicBezTo>
                    <a:cubicBezTo>
                      <a:pt x="834" y="5771"/>
                      <a:pt x="1068" y="5971"/>
                      <a:pt x="1368" y="6071"/>
                    </a:cubicBezTo>
                    <a:cubicBezTo>
                      <a:pt x="1635" y="6205"/>
                      <a:pt x="1969" y="6272"/>
                      <a:pt x="2302" y="6272"/>
                    </a:cubicBezTo>
                    <a:cubicBezTo>
                      <a:pt x="2636" y="6272"/>
                      <a:pt x="2936" y="6205"/>
                      <a:pt x="3236" y="6071"/>
                    </a:cubicBezTo>
                    <a:cubicBezTo>
                      <a:pt x="3503" y="5938"/>
                      <a:pt x="3770" y="5771"/>
                      <a:pt x="3970" y="5571"/>
                    </a:cubicBezTo>
                    <a:cubicBezTo>
                      <a:pt x="4037" y="5471"/>
                      <a:pt x="4103" y="5404"/>
                      <a:pt x="4170" y="5304"/>
                    </a:cubicBezTo>
                    <a:cubicBezTo>
                      <a:pt x="4237" y="5171"/>
                      <a:pt x="4337" y="5037"/>
                      <a:pt x="4404" y="4837"/>
                    </a:cubicBezTo>
                    <a:cubicBezTo>
                      <a:pt x="4537" y="4470"/>
                      <a:pt x="4604" y="3970"/>
                      <a:pt x="4404" y="3369"/>
                    </a:cubicBezTo>
                    <a:cubicBezTo>
                      <a:pt x="4370" y="3169"/>
                      <a:pt x="4204" y="2636"/>
                      <a:pt x="3236" y="1301"/>
                    </a:cubicBezTo>
                    <a:lnTo>
                      <a:pt x="2302"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9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 name="Google Shape;851;p44"/>
              <p:cNvSpPr/>
              <p:nvPr/>
            </p:nvSpPr>
            <p:spPr>
              <a:xfrm>
                <a:off x="4567097" y="2626842"/>
                <a:ext cx="111797" cy="152300"/>
              </a:xfrm>
              <a:custGeom>
                <a:avLst/>
                <a:gdLst/>
                <a:ahLst/>
                <a:cxnLst/>
                <a:rect l="l" t="t" r="r" b="b"/>
                <a:pathLst>
                  <a:path w="4604" h="6272" extrusionOk="0">
                    <a:moveTo>
                      <a:pt x="2302" y="1"/>
                    </a:moveTo>
                    <a:lnTo>
                      <a:pt x="1368" y="1302"/>
                    </a:lnTo>
                    <a:cubicBezTo>
                      <a:pt x="401" y="2636"/>
                      <a:pt x="234" y="3170"/>
                      <a:pt x="201" y="3336"/>
                    </a:cubicBezTo>
                    <a:cubicBezTo>
                      <a:pt x="1" y="3970"/>
                      <a:pt x="67" y="4470"/>
                      <a:pt x="234" y="4837"/>
                    </a:cubicBezTo>
                    <a:cubicBezTo>
                      <a:pt x="267" y="5038"/>
                      <a:pt x="367" y="5171"/>
                      <a:pt x="434" y="5304"/>
                    </a:cubicBezTo>
                    <a:cubicBezTo>
                      <a:pt x="501" y="5371"/>
                      <a:pt x="568" y="5471"/>
                      <a:pt x="634" y="5538"/>
                    </a:cubicBezTo>
                    <a:cubicBezTo>
                      <a:pt x="868" y="5771"/>
                      <a:pt x="1101" y="5938"/>
                      <a:pt x="1368" y="6072"/>
                    </a:cubicBezTo>
                    <a:cubicBezTo>
                      <a:pt x="1668" y="6205"/>
                      <a:pt x="1969" y="6272"/>
                      <a:pt x="2302" y="6272"/>
                    </a:cubicBezTo>
                    <a:cubicBezTo>
                      <a:pt x="2636" y="6272"/>
                      <a:pt x="2969" y="6205"/>
                      <a:pt x="3270" y="6072"/>
                    </a:cubicBezTo>
                    <a:cubicBezTo>
                      <a:pt x="3536" y="5938"/>
                      <a:pt x="3770" y="5771"/>
                      <a:pt x="3970" y="5538"/>
                    </a:cubicBezTo>
                    <a:cubicBezTo>
                      <a:pt x="4037" y="5471"/>
                      <a:pt x="4103" y="5371"/>
                      <a:pt x="4170" y="5304"/>
                    </a:cubicBezTo>
                    <a:cubicBezTo>
                      <a:pt x="4270" y="5171"/>
                      <a:pt x="4337" y="5038"/>
                      <a:pt x="4404" y="4837"/>
                    </a:cubicBezTo>
                    <a:cubicBezTo>
                      <a:pt x="4537" y="4470"/>
                      <a:pt x="4604" y="3970"/>
                      <a:pt x="4437" y="3336"/>
                    </a:cubicBezTo>
                    <a:cubicBezTo>
                      <a:pt x="4370" y="3170"/>
                      <a:pt x="4237" y="2636"/>
                      <a:pt x="3270" y="1302"/>
                    </a:cubicBezTo>
                    <a:lnTo>
                      <a:pt x="230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9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 name="Google Shape;852;p44"/>
              <p:cNvSpPr/>
              <p:nvPr/>
            </p:nvSpPr>
            <p:spPr>
              <a:xfrm>
                <a:off x="4413194" y="2788036"/>
                <a:ext cx="111797" cy="152300"/>
              </a:xfrm>
              <a:custGeom>
                <a:avLst/>
                <a:gdLst/>
                <a:ahLst/>
                <a:cxnLst/>
                <a:rect l="l" t="t" r="r" b="b"/>
                <a:pathLst>
                  <a:path w="4604" h="6272" extrusionOk="0">
                    <a:moveTo>
                      <a:pt x="2302" y="1"/>
                    </a:moveTo>
                    <a:lnTo>
                      <a:pt x="1368" y="1302"/>
                    </a:lnTo>
                    <a:cubicBezTo>
                      <a:pt x="401" y="2636"/>
                      <a:pt x="234" y="3170"/>
                      <a:pt x="201" y="3336"/>
                    </a:cubicBezTo>
                    <a:cubicBezTo>
                      <a:pt x="1" y="3970"/>
                      <a:pt x="67" y="4471"/>
                      <a:pt x="234" y="4837"/>
                    </a:cubicBezTo>
                    <a:cubicBezTo>
                      <a:pt x="268" y="5038"/>
                      <a:pt x="368" y="5171"/>
                      <a:pt x="434" y="5304"/>
                    </a:cubicBezTo>
                    <a:cubicBezTo>
                      <a:pt x="501" y="5405"/>
                      <a:pt x="568" y="5471"/>
                      <a:pt x="634" y="5538"/>
                    </a:cubicBezTo>
                    <a:cubicBezTo>
                      <a:pt x="868" y="5771"/>
                      <a:pt x="1101" y="5938"/>
                      <a:pt x="1368" y="6072"/>
                    </a:cubicBezTo>
                    <a:cubicBezTo>
                      <a:pt x="1669" y="6205"/>
                      <a:pt x="1969" y="6272"/>
                      <a:pt x="2302" y="6272"/>
                    </a:cubicBezTo>
                    <a:cubicBezTo>
                      <a:pt x="2636" y="6272"/>
                      <a:pt x="2969" y="6205"/>
                      <a:pt x="3270" y="6072"/>
                    </a:cubicBezTo>
                    <a:cubicBezTo>
                      <a:pt x="3537" y="5938"/>
                      <a:pt x="3770" y="5771"/>
                      <a:pt x="3970" y="5538"/>
                    </a:cubicBezTo>
                    <a:cubicBezTo>
                      <a:pt x="4037" y="5471"/>
                      <a:pt x="4104" y="5405"/>
                      <a:pt x="4170" y="5304"/>
                    </a:cubicBezTo>
                    <a:cubicBezTo>
                      <a:pt x="4270" y="5171"/>
                      <a:pt x="4337" y="5038"/>
                      <a:pt x="4404" y="4837"/>
                    </a:cubicBezTo>
                    <a:cubicBezTo>
                      <a:pt x="4537" y="4471"/>
                      <a:pt x="4604" y="3970"/>
                      <a:pt x="4437" y="3336"/>
                    </a:cubicBezTo>
                    <a:cubicBezTo>
                      <a:pt x="4370" y="3170"/>
                      <a:pt x="4237" y="2636"/>
                      <a:pt x="3270" y="1302"/>
                    </a:cubicBezTo>
                    <a:lnTo>
                      <a:pt x="2302"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9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 name="Google Shape;853;p44"/>
              <p:cNvSpPr/>
              <p:nvPr/>
            </p:nvSpPr>
            <p:spPr>
              <a:xfrm>
                <a:off x="4785787" y="2723247"/>
                <a:ext cx="110995" cy="152300"/>
              </a:xfrm>
              <a:custGeom>
                <a:avLst/>
                <a:gdLst/>
                <a:ahLst/>
                <a:cxnLst/>
                <a:rect l="l" t="t" r="r" b="b"/>
                <a:pathLst>
                  <a:path w="4571" h="6272" extrusionOk="0">
                    <a:moveTo>
                      <a:pt x="2303" y="0"/>
                    </a:moveTo>
                    <a:lnTo>
                      <a:pt x="1335" y="1301"/>
                    </a:lnTo>
                    <a:cubicBezTo>
                      <a:pt x="368" y="2635"/>
                      <a:pt x="201" y="3169"/>
                      <a:pt x="168" y="3369"/>
                    </a:cubicBezTo>
                    <a:cubicBezTo>
                      <a:pt x="1" y="3970"/>
                      <a:pt x="68" y="4470"/>
                      <a:pt x="201" y="4837"/>
                    </a:cubicBezTo>
                    <a:cubicBezTo>
                      <a:pt x="268" y="5037"/>
                      <a:pt x="335" y="5170"/>
                      <a:pt x="435" y="5304"/>
                    </a:cubicBezTo>
                    <a:cubicBezTo>
                      <a:pt x="501" y="5404"/>
                      <a:pt x="568" y="5471"/>
                      <a:pt x="635" y="5571"/>
                    </a:cubicBezTo>
                    <a:cubicBezTo>
                      <a:pt x="835" y="5771"/>
                      <a:pt x="1068" y="5938"/>
                      <a:pt x="1335" y="6071"/>
                    </a:cubicBezTo>
                    <a:cubicBezTo>
                      <a:pt x="1635" y="6205"/>
                      <a:pt x="1969" y="6271"/>
                      <a:pt x="2303" y="6271"/>
                    </a:cubicBezTo>
                    <a:cubicBezTo>
                      <a:pt x="2636" y="6271"/>
                      <a:pt x="2936" y="6205"/>
                      <a:pt x="3237" y="6071"/>
                    </a:cubicBezTo>
                    <a:cubicBezTo>
                      <a:pt x="3503" y="5938"/>
                      <a:pt x="3737" y="5771"/>
                      <a:pt x="3937" y="5571"/>
                    </a:cubicBezTo>
                    <a:cubicBezTo>
                      <a:pt x="4037" y="5471"/>
                      <a:pt x="4104" y="5404"/>
                      <a:pt x="4137" y="5304"/>
                    </a:cubicBezTo>
                    <a:cubicBezTo>
                      <a:pt x="4237" y="5170"/>
                      <a:pt x="4304" y="5037"/>
                      <a:pt x="4371" y="4837"/>
                    </a:cubicBezTo>
                    <a:cubicBezTo>
                      <a:pt x="4538" y="4470"/>
                      <a:pt x="4571" y="3970"/>
                      <a:pt x="4404" y="3369"/>
                    </a:cubicBezTo>
                    <a:cubicBezTo>
                      <a:pt x="4371" y="3169"/>
                      <a:pt x="4204" y="2635"/>
                      <a:pt x="3237" y="1301"/>
                    </a:cubicBezTo>
                    <a:lnTo>
                      <a:pt x="2303"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9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 name="Google Shape;854;p44"/>
              <p:cNvSpPr/>
              <p:nvPr/>
            </p:nvSpPr>
            <p:spPr>
              <a:xfrm>
                <a:off x="4706407" y="2483473"/>
                <a:ext cx="110995" cy="152300"/>
              </a:xfrm>
              <a:custGeom>
                <a:avLst/>
                <a:gdLst/>
                <a:ahLst/>
                <a:cxnLst/>
                <a:rect l="l" t="t" r="r" b="b"/>
                <a:pathLst>
                  <a:path w="4571" h="6272" extrusionOk="0">
                    <a:moveTo>
                      <a:pt x="2303" y="0"/>
                    </a:moveTo>
                    <a:lnTo>
                      <a:pt x="1335" y="1301"/>
                    </a:lnTo>
                    <a:cubicBezTo>
                      <a:pt x="368" y="2636"/>
                      <a:pt x="201" y="3169"/>
                      <a:pt x="168" y="3369"/>
                    </a:cubicBezTo>
                    <a:cubicBezTo>
                      <a:pt x="1" y="3970"/>
                      <a:pt x="68" y="4470"/>
                      <a:pt x="201" y="4871"/>
                    </a:cubicBezTo>
                    <a:cubicBezTo>
                      <a:pt x="268" y="5037"/>
                      <a:pt x="335" y="5171"/>
                      <a:pt x="435" y="5304"/>
                    </a:cubicBezTo>
                    <a:cubicBezTo>
                      <a:pt x="468" y="5404"/>
                      <a:pt x="535" y="5471"/>
                      <a:pt x="635" y="5571"/>
                    </a:cubicBezTo>
                    <a:cubicBezTo>
                      <a:pt x="835" y="5771"/>
                      <a:pt x="1068" y="5971"/>
                      <a:pt x="1335" y="6071"/>
                    </a:cubicBezTo>
                    <a:cubicBezTo>
                      <a:pt x="1635" y="6205"/>
                      <a:pt x="1969" y="6272"/>
                      <a:pt x="2303" y="6272"/>
                    </a:cubicBezTo>
                    <a:cubicBezTo>
                      <a:pt x="2603" y="6272"/>
                      <a:pt x="2936" y="6205"/>
                      <a:pt x="3237" y="6071"/>
                    </a:cubicBezTo>
                    <a:cubicBezTo>
                      <a:pt x="3503" y="5938"/>
                      <a:pt x="3737" y="5771"/>
                      <a:pt x="3937" y="5571"/>
                    </a:cubicBezTo>
                    <a:cubicBezTo>
                      <a:pt x="4037" y="5471"/>
                      <a:pt x="4104" y="5404"/>
                      <a:pt x="4137" y="5304"/>
                    </a:cubicBezTo>
                    <a:cubicBezTo>
                      <a:pt x="4237" y="5171"/>
                      <a:pt x="4304" y="5037"/>
                      <a:pt x="4371" y="4837"/>
                    </a:cubicBezTo>
                    <a:cubicBezTo>
                      <a:pt x="4538" y="4470"/>
                      <a:pt x="4571" y="3970"/>
                      <a:pt x="4404" y="3369"/>
                    </a:cubicBezTo>
                    <a:cubicBezTo>
                      <a:pt x="4371" y="3169"/>
                      <a:pt x="4204" y="2636"/>
                      <a:pt x="3237" y="1301"/>
                    </a:cubicBezTo>
                    <a:lnTo>
                      <a:pt x="2303"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9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 name="Google Shape;855;p44"/>
              <p:cNvSpPr/>
              <p:nvPr/>
            </p:nvSpPr>
            <p:spPr>
              <a:xfrm>
                <a:off x="4639192" y="2903867"/>
                <a:ext cx="110995" cy="152300"/>
              </a:xfrm>
              <a:custGeom>
                <a:avLst/>
                <a:gdLst/>
                <a:ahLst/>
                <a:cxnLst/>
                <a:rect l="l" t="t" r="r" b="b"/>
                <a:pathLst>
                  <a:path w="4571" h="6272" extrusionOk="0">
                    <a:moveTo>
                      <a:pt x="2302" y="1"/>
                    </a:moveTo>
                    <a:lnTo>
                      <a:pt x="1335" y="1302"/>
                    </a:lnTo>
                    <a:cubicBezTo>
                      <a:pt x="367" y="2636"/>
                      <a:pt x="200" y="3170"/>
                      <a:pt x="167" y="3370"/>
                    </a:cubicBezTo>
                    <a:cubicBezTo>
                      <a:pt x="0" y="3970"/>
                      <a:pt x="67" y="4471"/>
                      <a:pt x="200" y="4871"/>
                    </a:cubicBezTo>
                    <a:cubicBezTo>
                      <a:pt x="267" y="5038"/>
                      <a:pt x="334" y="5171"/>
                      <a:pt x="434" y="5305"/>
                    </a:cubicBezTo>
                    <a:cubicBezTo>
                      <a:pt x="501" y="5405"/>
                      <a:pt x="567" y="5471"/>
                      <a:pt x="634" y="5571"/>
                    </a:cubicBezTo>
                    <a:cubicBezTo>
                      <a:pt x="834" y="5772"/>
                      <a:pt x="1068" y="5938"/>
                      <a:pt x="1335" y="6072"/>
                    </a:cubicBezTo>
                    <a:cubicBezTo>
                      <a:pt x="1635" y="6205"/>
                      <a:pt x="1968" y="6272"/>
                      <a:pt x="2302" y="6272"/>
                    </a:cubicBezTo>
                    <a:cubicBezTo>
                      <a:pt x="2636" y="6272"/>
                      <a:pt x="2936" y="6205"/>
                      <a:pt x="3236" y="6072"/>
                    </a:cubicBezTo>
                    <a:cubicBezTo>
                      <a:pt x="3503" y="5938"/>
                      <a:pt x="3736" y="5772"/>
                      <a:pt x="3936" y="5571"/>
                    </a:cubicBezTo>
                    <a:cubicBezTo>
                      <a:pt x="4037" y="5471"/>
                      <a:pt x="4103" y="5405"/>
                      <a:pt x="4137" y="5305"/>
                    </a:cubicBezTo>
                    <a:cubicBezTo>
                      <a:pt x="4237" y="5171"/>
                      <a:pt x="4303" y="5038"/>
                      <a:pt x="4370" y="4838"/>
                    </a:cubicBezTo>
                    <a:cubicBezTo>
                      <a:pt x="4537" y="4471"/>
                      <a:pt x="4570" y="3970"/>
                      <a:pt x="4403" y="3370"/>
                    </a:cubicBezTo>
                    <a:cubicBezTo>
                      <a:pt x="4370" y="3170"/>
                      <a:pt x="4203" y="2636"/>
                      <a:pt x="3236" y="1302"/>
                    </a:cubicBezTo>
                    <a:lnTo>
                      <a:pt x="2302"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900"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9" name="Google Shape;856;p44"/>
            <p:cNvSpPr/>
            <p:nvPr/>
          </p:nvSpPr>
          <p:spPr>
            <a:xfrm>
              <a:off x="2755374" y="3072047"/>
              <a:ext cx="110995" cy="152300"/>
            </a:xfrm>
            <a:custGeom>
              <a:avLst/>
              <a:gdLst/>
              <a:ahLst/>
              <a:cxnLst/>
              <a:rect l="l" t="t" r="r" b="b"/>
              <a:pathLst>
                <a:path w="4571" h="6272" extrusionOk="0">
                  <a:moveTo>
                    <a:pt x="2303" y="0"/>
                  </a:moveTo>
                  <a:lnTo>
                    <a:pt x="1335" y="1301"/>
                  </a:lnTo>
                  <a:cubicBezTo>
                    <a:pt x="368" y="2635"/>
                    <a:pt x="201" y="3169"/>
                    <a:pt x="168" y="3369"/>
                  </a:cubicBezTo>
                  <a:cubicBezTo>
                    <a:pt x="1" y="3970"/>
                    <a:pt x="68" y="4470"/>
                    <a:pt x="201" y="4837"/>
                  </a:cubicBezTo>
                  <a:cubicBezTo>
                    <a:pt x="268" y="5037"/>
                    <a:pt x="335" y="5170"/>
                    <a:pt x="435" y="5304"/>
                  </a:cubicBezTo>
                  <a:cubicBezTo>
                    <a:pt x="501" y="5404"/>
                    <a:pt x="568" y="5471"/>
                    <a:pt x="635" y="5571"/>
                  </a:cubicBezTo>
                  <a:cubicBezTo>
                    <a:pt x="835" y="5771"/>
                    <a:pt x="1068" y="5938"/>
                    <a:pt x="1335" y="6071"/>
                  </a:cubicBezTo>
                  <a:cubicBezTo>
                    <a:pt x="1635" y="6205"/>
                    <a:pt x="1969" y="6271"/>
                    <a:pt x="2303" y="6271"/>
                  </a:cubicBezTo>
                  <a:cubicBezTo>
                    <a:pt x="2636" y="6271"/>
                    <a:pt x="2936" y="6205"/>
                    <a:pt x="3237" y="6071"/>
                  </a:cubicBezTo>
                  <a:cubicBezTo>
                    <a:pt x="3503" y="5938"/>
                    <a:pt x="3737" y="5771"/>
                    <a:pt x="3937" y="5571"/>
                  </a:cubicBezTo>
                  <a:cubicBezTo>
                    <a:pt x="4037" y="5471"/>
                    <a:pt x="4104" y="5404"/>
                    <a:pt x="4137" y="5304"/>
                  </a:cubicBezTo>
                  <a:cubicBezTo>
                    <a:pt x="4237" y="5170"/>
                    <a:pt x="4304" y="5037"/>
                    <a:pt x="4371" y="4837"/>
                  </a:cubicBezTo>
                  <a:cubicBezTo>
                    <a:pt x="4538" y="4470"/>
                    <a:pt x="4571" y="3970"/>
                    <a:pt x="4404" y="3369"/>
                  </a:cubicBezTo>
                  <a:cubicBezTo>
                    <a:pt x="4371" y="3169"/>
                    <a:pt x="4204" y="2635"/>
                    <a:pt x="3237" y="1301"/>
                  </a:cubicBezTo>
                  <a:lnTo>
                    <a:pt x="2303"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900" b="0" i="0" u="none" strike="noStrike" kern="0" cap="none" spc="0" normalizeH="0" baseline="0" noProof="0">
                <a:ln>
                  <a:noFill/>
                </a:ln>
                <a:solidFill>
                  <a:srgbClr val="000000"/>
                </a:solidFill>
                <a:effectLst/>
                <a:uLnTx/>
                <a:uFillTx/>
                <a:latin typeface="Arial"/>
                <a:ea typeface="+mn-ea"/>
                <a:cs typeface="Arial"/>
                <a:sym typeface="Arial"/>
              </a:endParaRPr>
            </a:p>
          </p:txBody>
        </p:sp>
      </p:grpSp>
    </p:spTree>
    <p:extLst>
      <p:ext uri="{BB962C8B-B14F-4D97-AF65-F5344CB8AC3E}">
        <p14:creationId xmlns:p14="http://schemas.microsoft.com/office/powerpoint/2010/main" val="4262907968"/>
      </p:ext>
    </p:extLst>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C8AB01C4-998D-6F3C-43CF-F460641130E0}"/>
              </a:ext>
            </a:extLst>
          </p:cNvPr>
          <p:cNvSpPr txBox="1"/>
          <p:nvPr/>
        </p:nvSpPr>
        <p:spPr>
          <a:xfrm>
            <a:off x="4377267" y="1556747"/>
            <a:ext cx="4086225" cy="37240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HOẠT ĐỘNG NHÓM 4</a:t>
            </a:r>
          </a:p>
          <a:p>
            <a:pPr marL="285750" marR="0" lvl="0" indent="-285750" algn="just" defTabSz="914400" rtl="0" eaLnBrk="1" fontAlgn="auto" latinLnBrk="0" hangingPunct="1">
              <a:lnSpc>
                <a:spcPct val="100000"/>
              </a:lnSpc>
              <a:spcBef>
                <a:spcPts val="0"/>
              </a:spcBef>
              <a:spcAft>
                <a:spcPts val="0"/>
              </a:spcAft>
              <a:buClrTx/>
              <a:buSzTx/>
              <a:buFontTx/>
              <a:buChar char="-"/>
              <a:tabLst/>
              <a:defRPr/>
            </a:pPr>
            <a:r>
              <a:rPr kumimoji="0" lang="en-US" sz="2600" b="1" i="0" u="none" strike="noStrike" kern="1200" cap="none" spc="0" normalizeH="0" baseline="0" noProof="0" dirty="0" err="1">
                <a:ln>
                  <a:noFill/>
                </a:ln>
                <a:solidFill>
                  <a:prstClr val="black"/>
                </a:solidFill>
                <a:effectLst/>
                <a:uLnTx/>
                <a:uFillTx/>
                <a:latin typeface="Times New Roman" pitchFamily="18" charset="0"/>
                <a:cs typeface="Times New Roman" pitchFamily="18" charset="0"/>
                <a:sym typeface="Wingdings 2" panose="05020102010507070707" pitchFamily="18" charset="2"/>
              </a:rPr>
              <a:t>Đại</a:t>
            </a:r>
            <a:r>
              <a:rPr kumimoji="0" lang="en-US" sz="2600" b="1" i="0" u="none" strike="noStrike" kern="1200" cap="none" spc="0" normalizeH="0" baseline="0" noProof="0" dirty="0">
                <a:ln>
                  <a:noFill/>
                </a:ln>
                <a:solidFill>
                  <a:prstClr val="black"/>
                </a:solidFill>
                <a:effectLst/>
                <a:uLnTx/>
                <a:uFillTx/>
                <a:latin typeface="Times New Roman" pitchFamily="18" charset="0"/>
                <a:cs typeface="Times New Roman" pitchFamily="18" charset="0"/>
                <a:sym typeface="Wingdings 2" panose="05020102010507070707" pitchFamily="18" charset="2"/>
              </a:rPr>
              <a:t> </a:t>
            </a:r>
            <a:r>
              <a:rPr kumimoji="0" lang="en-US" sz="2600" b="1" i="0" u="none" strike="noStrike" kern="1200" cap="none" spc="0" normalizeH="0" baseline="0" noProof="0" dirty="0" err="1">
                <a:ln>
                  <a:noFill/>
                </a:ln>
                <a:solidFill>
                  <a:prstClr val="black"/>
                </a:solidFill>
                <a:effectLst/>
                <a:uLnTx/>
                <a:uFillTx/>
                <a:latin typeface="Times New Roman" pitchFamily="18" charset="0"/>
                <a:cs typeface="Times New Roman" pitchFamily="18" charset="0"/>
                <a:sym typeface="Wingdings 2" panose="05020102010507070707" pitchFamily="18" charset="2"/>
              </a:rPr>
              <a:t>diện</a:t>
            </a:r>
            <a:r>
              <a:rPr kumimoji="0" lang="en-US" sz="2600" b="1" i="0" u="none" strike="noStrike" kern="1200" cap="none" spc="0" normalizeH="0" baseline="0" noProof="0" dirty="0">
                <a:ln>
                  <a:noFill/>
                </a:ln>
                <a:solidFill>
                  <a:prstClr val="black"/>
                </a:solidFill>
                <a:effectLst/>
                <a:uLnTx/>
                <a:uFillTx/>
                <a:latin typeface="Times New Roman" pitchFamily="18" charset="0"/>
                <a:cs typeface="Times New Roman" pitchFamily="18" charset="0"/>
                <a:sym typeface="Wingdings 2" panose="05020102010507070707" pitchFamily="18" charset="2"/>
              </a:rPr>
              <a:t> </a:t>
            </a:r>
            <a:r>
              <a:rPr kumimoji="0" lang="en-US" sz="2600" b="1" i="0" u="none" strike="noStrike" kern="1200" cap="none" spc="0" normalizeH="0" baseline="0" noProof="0" dirty="0" err="1">
                <a:ln>
                  <a:noFill/>
                </a:ln>
                <a:solidFill>
                  <a:prstClr val="black"/>
                </a:solidFill>
                <a:effectLst/>
                <a:uLnTx/>
                <a:uFillTx/>
                <a:latin typeface="Times New Roman" pitchFamily="18" charset="0"/>
                <a:cs typeface="Times New Roman" pitchFamily="18" charset="0"/>
                <a:sym typeface="Wingdings 2" panose="05020102010507070707" pitchFamily="18" charset="2"/>
              </a:rPr>
              <a:t>nhóm</a:t>
            </a:r>
            <a:r>
              <a:rPr kumimoji="0" lang="en-US" sz="2600" b="1" i="0" u="none" strike="noStrike" kern="1200" cap="none" spc="0" normalizeH="0" baseline="0" noProof="0" dirty="0">
                <a:ln>
                  <a:noFill/>
                </a:ln>
                <a:solidFill>
                  <a:prstClr val="black"/>
                </a:solidFill>
                <a:effectLst/>
                <a:uLnTx/>
                <a:uFillTx/>
                <a:latin typeface="Times New Roman" pitchFamily="18" charset="0"/>
                <a:cs typeface="Times New Roman" pitchFamily="18" charset="0"/>
                <a:sym typeface="Wingdings 2" panose="05020102010507070707" pitchFamily="18" charset="2"/>
              </a:rPr>
              <a:t> </a:t>
            </a:r>
            <a:r>
              <a:rPr kumimoji="0" lang="en-US" sz="2600" b="1" i="0" u="none" strike="noStrike" kern="1200" cap="none" spc="0" normalizeH="0" baseline="0" noProof="0" dirty="0" err="1">
                <a:ln>
                  <a:noFill/>
                </a:ln>
                <a:solidFill>
                  <a:prstClr val="black"/>
                </a:solidFill>
                <a:effectLst/>
                <a:uLnTx/>
                <a:uFillTx/>
                <a:latin typeface="Times New Roman" pitchFamily="18" charset="0"/>
                <a:cs typeface="Times New Roman" pitchFamily="18" charset="0"/>
                <a:sym typeface="Wingdings 2" panose="05020102010507070707" pitchFamily="18" charset="2"/>
              </a:rPr>
              <a:t>bốc</a:t>
            </a:r>
            <a:r>
              <a:rPr kumimoji="0" lang="en-US" sz="2600" b="1" i="0" u="none" strike="noStrike" kern="1200" cap="none" spc="0" normalizeH="0" baseline="0" noProof="0" dirty="0">
                <a:ln>
                  <a:noFill/>
                </a:ln>
                <a:solidFill>
                  <a:prstClr val="black"/>
                </a:solidFill>
                <a:effectLst/>
                <a:uLnTx/>
                <a:uFillTx/>
                <a:latin typeface="Times New Roman" pitchFamily="18" charset="0"/>
                <a:cs typeface="Times New Roman" pitchFamily="18" charset="0"/>
                <a:sym typeface="Wingdings 2" panose="05020102010507070707" pitchFamily="18" charset="2"/>
              </a:rPr>
              <a:t> 5 </a:t>
            </a:r>
            <a:r>
              <a:rPr kumimoji="0" lang="en-US" sz="2600" b="1" i="0" u="none" strike="noStrike" kern="1200" cap="none" spc="0" normalizeH="0" baseline="0" noProof="0" dirty="0" err="1">
                <a:ln>
                  <a:noFill/>
                </a:ln>
                <a:solidFill>
                  <a:prstClr val="black"/>
                </a:solidFill>
                <a:effectLst/>
                <a:uLnTx/>
                <a:uFillTx/>
                <a:latin typeface="Times New Roman" pitchFamily="18" charset="0"/>
                <a:cs typeface="Times New Roman" pitchFamily="18" charset="0"/>
                <a:sym typeface="Wingdings 2" panose="05020102010507070707" pitchFamily="18" charset="2"/>
              </a:rPr>
              <a:t>lá</a:t>
            </a:r>
            <a:r>
              <a:rPr kumimoji="0" lang="en-US" sz="2600" b="1" i="0" u="none" strike="noStrike" kern="1200" cap="none" spc="0" normalizeH="0" baseline="0" noProof="0" dirty="0">
                <a:ln>
                  <a:noFill/>
                </a:ln>
                <a:solidFill>
                  <a:prstClr val="black"/>
                </a:solidFill>
                <a:effectLst/>
                <a:uLnTx/>
                <a:uFillTx/>
                <a:latin typeface="Times New Roman" pitchFamily="18" charset="0"/>
                <a:cs typeface="Times New Roman" pitchFamily="18" charset="0"/>
                <a:sym typeface="Wingdings 2" panose="05020102010507070707" pitchFamily="18" charset="2"/>
              </a:rPr>
              <a:t> </a:t>
            </a:r>
            <a:r>
              <a:rPr kumimoji="0" lang="en-US" sz="2600" b="1" i="0" u="none" strike="noStrike" kern="1200" cap="none" spc="0" normalizeH="0" baseline="0" noProof="0" dirty="0" err="1">
                <a:ln>
                  <a:noFill/>
                </a:ln>
                <a:solidFill>
                  <a:prstClr val="black"/>
                </a:solidFill>
                <a:effectLst/>
                <a:uLnTx/>
                <a:uFillTx/>
                <a:latin typeface="Times New Roman" pitchFamily="18" charset="0"/>
                <a:cs typeface="Times New Roman" pitchFamily="18" charset="0"/>
                <a:sym typeface="Wingdings 2" panose="05020102010507070707" pitchFamily="18" charset="2"/>
              </a:rPr>
              <a:t>thăm</a:t>
            </a:r>
            <a:r>
              <a:rPr kumimoji="0" lang="en-US" sz="2600" b="1" i="0" u="none" strike="noStrike" kern="1200" cap="none" spc="0" normalizeH="0" baseline="0" noProof="0" dirty="0">
                <a:ln>
                  <a:noFill/>
                </a:ln>
                <a:solidFill>
                  <a:prstClr val="black"/>
                </a:solidFill>
                <a:effectLst/>
                <a:uLnTx/>
                <a:uFillTx/>
                <a:latin typeface="Times New Roman" pitchFamily="18" charset="0"/>
                <a:cs typeface="Times New Roman" pitchFamily="18" charset="0"/>
                <a:sym typeface="Wingdings 2" panose="05020102010507070707" pitchFamily="18" charset="2"/>
              </a:rPr>
              <a:t> </a:t>
            </a:r>
            <a:r>
              <a:rPr kumimoji="0" lang="en-US" sz="2600" b="1" i="0" u="none" strike="noStrike" kern="1200" cap="none" spc="0" normalizeH="0" baseline="0" noProof="0" dirty="0" err="1">
                <a:ln>
                  <a:noFill/>
                </a:ln>
                <a:solidFill>
                  <a:prstClr val="black"/>
                </a:solidFill>
                <a:effectLst/>
                <a:uLnTx/>
                <a:uFillTx/>
                <a:latin typeface="Times New Roman" pitchFamily="18" charset="0"/>
                <a:cs typeface="Times New Roman" pitchFamily="18" charset="0"/>
                <a:sym typeface="Wingdings 2" panose="05020102010507070707" pitchFamily="18" charset="2"/>
              </a:rPr>
              <a:t>tình</a:t>
            </a:r>
            <a:r>
              <a:rPr kumimoji="0" lang="en-US" sz="2600" b="1" i="0" u="none" strike="noStrike" kern="1200" cap="none" spc="0" normalizeH="0" baseline="0" noProof="0" dirty="0">
                <a:ln>
                  <a:noFill/>
                </a:ln>
                <a:solidFill>
                  <a:prstClr val="black"/>
                </a:solidFill>
                <a:effectLst/>
                <a:uLnTx/>
                <a:uFillTx/>
                <a:latin typeface="Times New Roman" pitchFamily="18" charset="0"/>
                <a:cs typeface="Times New Roman" pitchFamily="18" charset="0"/>
                <a:sym typeface="Wingdings 2" panose="05020102010507070707" pitchFamily="18" charset="2"/>
              </a:rPr>
              <a:t> </a:t>
            </a:r>
            <a:r>
              <a:rPr kumimoji="0" lang="en-US" sz="2600" b="1" i="0" u="none" strike="noStrike" kern="1200" cap="none" spc="0" normalizeH="0" baseline="0" noProof="0" dirty="0" err="1">
                <a:ln>
                  <a:noFill/>
                </a:ln>
                <a:solidFill>
                  <a:prstClr val="black"/>
                </a:solidFill>
                <a:effectLst/>
                <a:uLnTx/>
                <a:uFillTx/>
                <a:latin typeface="Times New Roman" pitchFamily="18" charset="0"/>
                <a:cs typeface="Times New Roman" pitchFamily="18" charset="0"/>
                <a:sym typeface="Wingdings 2" panose="05020102010507070707" pitchFamily="18" charset="2"/>
              </a:rPr>
              <a:t>huống</a:t>
            </a:r>
            <a:r>
              <a:rPr kumimoji="0" lang="en-US" sz="2600" b="1" i="0" u="none" strike="noStrike" kern="1200" cap="none" spc="0" normalizeH="0" baseline="0" noProof="0" dirty="0">
                <a:ln>
                  <a:noFill/>
                </a:ln>
                <a:solidFill>
                  <a:prstClr val="black"/>
                </a:solidFill>
                <a:effectLst/>
                <a:uLnTx/>
                <a:uFillTx/>
                <a:latin typeface="Times New Roman" pitchFamily="18" charset="0"/>
                <a:cs typeface="Times New Roman" pitchFamily="18" charset="0"/>
                <a:sym typeface="Wingdings 2" panose="05020102010507070707" pitchFamily="18" charset="2"/>
              </a:rPr>
              <a:t>.</a:t>
            </a:r>
          </a:p>
          <a:p>
            <a:pPr marL="285750" marR="0" lvl="0" indent="-285750" algn="just" defTabSz="914400" rtl="0" eaLnBrk="1" fontAlgn="auto" latinLnBrk="0" hangingPunct="1">
              <a:lnSpc>
                <a:spcPct val="100000"/>
              </a:lnSpc>
              <a:spcBef>
                <a:spcPts val="0"/>
              </a:spcBef>
              <a:spcAft>
                <a:spcPts val="0"/>
              </a:spcAft>
              <a:buClrTx/>
              <a:buSzTx/>
              <a:buFontTx/>
              <a:buChar char="-"/>
              <a:tabLst/>
              <a:defRPr/>
            </a:pPr>
            <a:r>
              <a:rPr kumimoji="0" lang="en-US" sz="2600" b="1" i="0" u="none" strike="noStrike" kern="1200" cap="none" spc="0" normalizeH="0" baseline="0" noProof="0" dirty="0" err="1">
                <a:ln>
                  <a:noFill/>
                </a:ln>
                <a:solidFill>
                  <a:prstClr val="black"/>
                </a:solidFill>
                <a:effectLst/>
                <a:uLnTx/>
                <a:uFillTx/>
                <a:latin typeface="Times New Roman" pitchFamily="18" charset="0"/>
                <a:cs typeface="Times New Roman" pitchFamily="18" charset="0"/>
                <a:sym typeface="Wingdings 2" panose="05020102010507070707" pitchFamily="18" charset="2"/>
              </a:rPr>
              <a:t>Thảo</a:t>
            </a:r>
            <a:r>
              <a:rPr kumimoji="0" lang="en-US" sz="2600" b="1" i="0" u="none" strike="noStrike" kern="1200" cap="none" spc="0" normalizeH="0" baseline="0" noProof="0" dirty="0">
                <a:ln>
                  <a:noFill/>
                </a:ln>
                <a:solidFill>
                  <a:prstClr val="black"/>
                </a:solidFill>
                <a:effectLst/>
                <a:uLnTx/>
                <a:uFillTx/>
                <a:latin typeface="Times New Roman" pitchFamily="18" charset="0"/>
                <a:cs typeface="Times New Roman" pitchFamily="18" charset="0"/>
                <a:sym typeface="Wingdings 2" panose="05020102010507070707" pitchFamily="18" charset="2"/>
              </a:rPr>
              <a:t> </a:t>
            </a:r>
            <a:r>
              <a:rPr kumimoji="0" lang="en-US" sz="2600" b="1" i="0" u="none" strike="noStrike" kern="1200" cap="none" spc="0" normalizeH="0" baseline="0" noProof="0" dirty="0" err="1">
                <a:ln>
                  <a:noFill/>
                </a:ln>
                <a:solidFill>
                  <a:prstClr val="black"/>
                </a:solidFill>
                <a:effectLst/>
                <a:uLnTx/>
                <a:uFillTx/>
                <a:latin typeface="Times New Roman" pitchFamily="18" charset="0"/>
                <a:cs typeface="Times New Roman" pitchFamily="18" charset="0"/>
                <a:sym typeface="Wingdings 2" panose="05020102010507070707" pitchFamily="18" charset="2"/>
              </a:rPr>
              <a:t>luận</a:t>
            </a:r>
            <a:r>
              <a:rPr kumimoji="0" lang="en-US" sz="2600" b="1" i="0" u="none" strike="noStrike" kern="1200" cap="none" spc="0" normalizeH="0" baseline="0" noProof="0" dirty="0">
                <a:ln>
                  <a:noFill/>
                </a:ln>
                <a:solidFill>
                  <a:prstClr val="black"/>
                </a:solidFill>
                <a:effectLst/>
                <a:uLnTx/>
                <a:uFillTx/>
                <a:latin typeface="Times New Roman" pitchFamily="18" charset="0"/>
                <a:cs typeface="Times New Roman" pitchFamily="18" charset="0"/>
                <a:sym typeface="Wingdings 2" panose="05020102010507070707" pitchFamily="18" charset="2"/>
              </a:rPr>
              <a:t> </a:t>
            </a:r>
            <a:r>
              <a:rPr kumimoji="0" lang="en-US" sz="2600" b="1" i="0" u="none" strike="noStrike" kern="1200" cap="none" spc="0" normalizeH="0" baseline="0" noProof="0" dirty="0" err="1">
                <a:ln>
                  <a:noFill/>
                </a:ln>
                <a:solidFill>
                  <a:prstClr val="black"/>
                </a:solidFill>
                <a:effectLst/>
                <a:uLnTx/>
                <a:uFillTx/>
                <a:latin typeface="Times New Roman" pitchFamily="18" charset="0"/>
                <a:cs typeface="Times New Roman" pitchFamily="18" charset="0"/>
                <a:sym typeface="Wingdings 2" panose="05020102010507070707" pitchFamily="18" charset="2"/>
              </a:rPr>
              <a:t>nhóm</a:t>
            </a:r>
            <a:r>
              <a:rPr kumimoji="0" lang="en-US" sz="2600" b="1" i="0" u="none" strike="noStrike" kern="1200" cap="none" spc="0" normalizeH="0" baseline="0" noProof="0" dirty="0">
                <a:ln>
                  <a:noFill/>
                </a:ln>
                <a:solidFill>
                  <a:prstClr val="black"/>
                </a:solidFill>
                <a:effectLst/>
                <a:uLnTx/>
                <a:uFillTx/>
                <a:latin typeface="Times New Roman" pitchFamily="18" charset="0"/>
                <a:cs typeface="Times New Roman" pitchFamily="18" charset="0"/>
                <a:sym typeface="Wingdings 2" panose="05020102010507070707" pitchFamily="18" charset="2"/>
              </a:rPr>
              <a:t> </a:t>
            </a:r>
            <a:r>
              <a:rPr kumimoji="0" lang="en-US" sz="2600" b="1" i="0" u="none" strike="noStrike" kern="1200" cap="none" spc="0" normalizeH="0" baseline="0" noProof="0" dirty="0" err="1">
                <a:ln>
                  <a:noFill/>
                </a:ln>
                <a:solidFill>
                  <a:prstClr val="black"/>
                </a:solidFill>
                <a:effectLst/>
                <a:uLnTx/>
                <a:uFillTx/>
                <a:latin typeface="Times New Roman" pitchFamily="18" charset="0"/>
                <a:cs typeface="Times New Roman" pitchFamily="18" charset="0"/>
                <a:sym typeface="Wingdings 2" panose="05020102010507070707" pitchFamily="18" charset="2"/>
              </a:rPr>
              <a:t>và</a:t>
            </a:r>
            <a:r>
              <a:rPr kumimoji="0" lang="en-US" sz="2600" b="1" i="0" u="none" strike="noStrike" kern="1200" cap="none" spc="0" normalizeH="0" baseline="0" noProof="0" dirty="0">
                <a:ln>
                  <a:noFill/>
                </a:ln>
                <a:solidFill>
                  <a:prstClr val="black"/>
                </a:solidFill>
                <a:effectLst/>
                <a:uLnTx/>
                <a:uFillTx/>
                <a:latin typeface="Times New Roman" pitchFamily="18" charset="0"/>
                <a:cs typeface="Times New Roman" pitchFamily="18" charset="0"/>
                <a:sym typeface="Wingdings 2" panose="05020102010507070707" pitchFamily="18" charset="2"/>
              </a:rPr>
              <a:t> </a:t>
            </a:r>
            <a:r>
              <a:rPr kumimoji="0" lang="en-US" sz="2600" b="1" i="0" u="none" strike="noStrike" kern="1200" cap="none" spc="0" normalizeH="0" baseline="0" noProof="0" dirty="0" err="1">
                <a:ln>
                  <a:noFill/>
                </a:ln>
                <a:solidFill>
                  <a:prstClr val="black"/>
                </a:solidFill>
                <a:effectLst/>
                <a:uLnTx/>
                <a:uFillTx/>
                <a:latin typeface="Times New Roman" pitchFamily="18" charset="0"/>
                <a:cs typeface="Times New Roman" pitchFamily="18" charset="0"/>
                <a:sym typeface="Wingdings 2" panose="05020102010507070707" pitchFamily="18" charset="2"/>
              </a:rPr>
              <a:t>nhận</a:t>
            </a:r>
            <a:r>
              <a:rPr kumimoji="0" lang="en-US" sz="2600" b="1" i="0" u="none" strike="noStrike" kern="1200" cap="none" spc="0" normalizeH="0" noProof="0" dirty="0">
                <a:ln>
                  <a:noFill/>
                </a:ln>
                <a:solidFill>
                  <a:prstClr val="black"/>
                </a:solidFill>
                <a:effectLst/>
                <a:uLnTx/>
                <a:uFillTx/>
                <a:latin typeface="Times New Roman" pitchFamily="18" charset="0"/>
                <a:cs typeface="Times New Roman" pitchFamily="18" charset="0"/>
                <a:sym typeface="Wingdings 2" panose="05020102010507070707" pitchFamily="18" charset="2"/>
              </a:rPr>
              <a:t> </a:t>
            </a:r>
            <a:r>
              <a:rPr kumimoji="0" lang="en-US" sz="2600" b="1" i="0" u="none" strike="noStrike" kern="1200" cap="none" spc="0" normalizeH="0" noProof="0" dirty="0" err="1">
                <a:ln>
                  <a:noFill/>
                </a:ln>
                <a:solidFill>
                  <a:prstClr val="black"/>
                </a:solidFill>
                <a:effectLst/>
                <a:uLnTx/>
                <a:uFillTx/>
                <a:latin typeface="Times New Roman" pitchFamily="18" charset="0"/>
                <a:cs typeface="Times New Roman" pitchFamily="18" charset="0"/>
                <a:sym typeface="Wingdings 2" panose="05020102010507070707" pitchFamily="18" charset="2"/>
              </a:rPr>
              <a:t>xét</a:t>
            </a:r>
            <a:r>
              <a:rPr kumimoji="0" lang="en-US" sz="2600" b="1" i="0" u="none" strike="noStrike" kern="1200" cap="none" spc="0" normalizeH="0" noProof="0" dirty="0">
                <a:ln>
                  <a:noFill/>
                </a:ln>
                <a:solidFill>
                  <a:prstClr val="black"/>
                </a:solidFill>
                <a:effectLst/>
                <a:uLnTx/>
                <a:uFillTx/>
                <a:latin typeface="Times New Roman" pitchFamily="18" charset="0"/>
                <a:cs typeface="Times New Roman" pitchFamily="18" charset="0"/>
                <a:sym typeface="Wingdings 2" panose="05020102010507070707" pitchFamily="18" charset="2"/>
              </a:rPr>
              <a:t> </a:t>
            </a:r>
            <a:r>
              <a:rPr kumimoji="0" lang="en-US" sz="2600" b="1" i="0" u="none" strike="noStrike" kern="1200" cap="none" spc="0" normalizeH="0" noProof="0" dirty="0" err="1">
                <a:ln>
                  <a:noFill/>
                </a:ln>
                <a:solidFill>
                  <a:prstClr val="black"/>
                </a:solidFill>
                <a:effectLst/>
                <a:uLnTx/>
                <a:uFillTx/>
                <a:latin typeface="Times New Roman" pitchFamily="18" charset="0"/>
                <a:cs typeface="Times New Roman" pitchFamily="18" charset="0"/>
                <a:sym typeface="Wingdings 2" panose="05020102010507070707" pitchFamily="18" charset="2"/>
              </a:rPr>
              <a:t>bạn</a:t>
            </a:r>
            <a:r>
              <a:rPr kumimoji="0" lang="en-US" sz="2600" b="1" i="0" u="none" strike="noStrike" kern="1200" cap="none" spc="0" normalizeH="0" noProof="0" dirty="0">
                <a:ln>
                  <a:noFill/>
                </a:ln>
                <a:solidFill>
                  <a:prstClr val="black"/>
                </a:solidFill>
                <a:effectLst/>
                <a:uLnTx/>
                <a:uFillTx/>
                <a:latin typeface="Times New Roman" pitchFamily="18" charset="0"/>
                <a:cs typeface="Times New Roman" pitchFamily="18" charset="0"/>
                <a:sym typeface="Wingdings 2" panose="05020102010507070707" pitchFamily="18" charset="2"/>
              </a:rPr>
              <a:t> </a:t>
            </a:r>
            <a:r>
              <a:rPr kumimoji="0" lang="en-US" sz="2600" b="1" i="0" u="none" strike="noStrike" kern="1200" cap="none" spc="0" normalizeH="0" noProof="0" dirty="0" err="1">
                <a:ln>
                  <a:noFill/>
                </a:ln>
                <a:solidFill>
                  <a:prstClr val="black"/>
                </a:solidFill>
                <a:effectLst/>
                <a:uLnTx/>
                <a:uFillTx/>
                <a:latin typeface="Times New Roman" pitchFamily="18" charset="0"/>
                <a:cs typeface="Times New Roman" pitchFamily="18" charset="0"/>
                <a:sym typeface="Wingdings 2" panose="05020102010507070707" pitchFamily="18" charset="2"/>
              </a:rPr>
              <a:t>nào</a:t>
            </a:r>
            <a:r>
              <a:rPr kumimoji="0" lang="en-US" sz="2600" b="1" i="0" u="none" strike="noStrike" kern="1200" cap="none" spc="0" normalizeH="0" noProof="0" dirty="0">
                <a:ln>
                  <a:noFill/>
                </a:ln>
                <a:solidFill>
                  <a:prstClr val="black"/>
                </a:solidFill>
                <a:effectLst/>
                <a:uLnTx/>
                <a:uFillTx/>
                <a:latin typeface="Times New Roman" pitchFamily="18" charset="0"/>
                <a:cs typeface="Times New Roman" pitchFamily="18" charset="0"/>
                <a:sym typeface="Wingdings 2" panose="05020102010507070707" pitchFamily="18" charset="2"/>
              </a:rPr>
              <a:t> </a:t>
            </a:r>
            <a:r>
              <a:rPr kumimoji="0" lang="en-US" sz="2600" b="1" i="0" u="none" strike="noStrike" kern="1200" cap="none" spc="0" normalizeH="0" noProof="0" dirty="0" err="1">
                <a:ln>
                  <a:noFill/>
                </a:ln>
                <a:solidFill>
                  <a:prstClr val="black"/>
                </a:solidFill>
                <a:effectLst/>
                <a:uLnTx/>
                <a:uFillTx/>
                <a:latin typeface="Times New Roman" pitchFamily="18" charset="0"/>
                <a:cs typeface="Times New Roman" pitchFamily="18" charset="0"/>
                <a:sym typeface="Wingdings 2" panose="05020102010507070707" pitchFamily="18" charset="2"/>
              </a:rPr>
              <a:t>tích</a:t>
            </a:r>
            <a:r>
              <a:rPr kumimoji="0" lang="en-US" sz="2600" b="1" i="0" u="none" strike="noStrike" kern="1200" cap="none" spc="0" normalizeH="0" noProof="0" dirty="0">
                <a:ln>
                  <a:noFill/>
                </a:ln>
                <a:solidFill>
                  <a:prstClr val="black"/>
                </a:solidFill>
                <a:effectLst/>
                <a:uLnTx/>
                <a:uFillTx/>
                <a:latin typeface="Times New Roman" pitchFamily="18" charset="0"/>
                <a:cs typeface="Times New Roman" pitchFamily="18" charset="0"/>
                <a:sym typeface="Wingdings 2" panose="05020102010507070707" pitchFamily="18" charset="2"/>
              </a:rPr>
              <a:t> </a:t>
            </a:r>
            <a:r>
              <a:rPr kumimoji="0" lang="en-US" sz="2600" b="1" i="0" u="none" strike="noStrike" kern="1200" cap="none" spc="0" normalizeH="0" noProof="0" dirty="0" err="1">
                <a:ln>
                  <a:noFill/>
                </a:ln>
                <a:solidFill>
                  <a:prstClr val="black"/>
                </a:solidFill>
                <a:effectLst/>
                <a:uLnTx/>
                <a:uFillTx/>
                <a:latin typeface="Times New Roman" pitchFamily="18" charset="0"/>
                <a:cs typeface="Times New Roman" pitchFamily="18" charset="0"/>
                <a:sym typeface="Wingdings 2" panose="05020102010507070707" pitchFamily="18" charset="2"/>
              </a:rPr>
              <a:t>cực</a:t>
            </a:r>
            <a:r>
              <a:rPr kumimoji="0" lang="en-US" sz="2600" b="1" i="0" u="none" strike="noStrike" kern="1200" cap="none" spc="0" normalizeH="0" noProof="0" dirty="0">
                <a:ln>
                  <a:noFill/>
                </a:ln>
                <a:solidFill>
                  <a:prstClr val="black"/>
                </a:solidFill>
                <a:effectLst/>
                <a:uLnTx/>
                <a:uFillTx/>
                <a:latin typeface="Times New Roman" pitchFamily="18" charset="0"/>
                <a:cs typeface="Times New Roman" pitchFamily="18" charset="0"/>
                <a:sym typeface="Wingdings 2" panose="05020102010507070707" pitchFamily="18" charset="2"/>
              </a:rPr>
              <a:t>, </a:t>
            </a:r>
            <a:r>
              <a:rPr kumimoji="0" lang="en-US" sz="2600" b="1" i="0" u="none" strike="noStrike" kern="1200" cap="none" spc="0" normalizeH="0" noProof="0" dirty="0" err="1">
                <a:ln>
                  <a:noFill/>
                </a:ln>
                <a:solidFill>
                  <a:prstClr val="black"/>
                </a:solidFill>
                <a:effectLst/>
                <a:uLnTx/>
                <a:uFillTx/>
                <a:latin typeface="Times New Roman" pitchFamily="18" charset="0"/>
                <a:cs typeface="Times New Roman" pitchFamily="18" charset="0"/>
                <a:sym typeface="Wingdings 2" panose="05020102010507070707" pitchFamily="18" charset="2"/>
              </a:rPr>
              <a:t>bạn</a:t>
            </a:r>
            <a:r>
              <a:rPr kumimoji="0" lang="en-US" sz="2600" b="1" i="0" u="none" strike="noStrike" kern="1200" cap="none" spc="0" normalizeH="0" noProof="0" dirty="0">
                <a:ln>
                  <a:noFill/>
                </a:ln>
                <a:solidFill>
                  <a:prstClr val="black"/>
                </a:solidFill>
                <a:effectLst/>
                <a:uLnTx/>
                <a:uFillTx/>
                <a:latin typeface="Times New Roman" pitchFamily="18" charset="0"/>
                <a:cs typeface="Times New Roman" pitchFamily="18" charset="0"/>
                <a:sym typeface="Wingdings 2" panose="05020102010507070707" pitchFamily="18" charset="2"/>
              </a:rPr>
              <a:t> </a:t>
            </a:r>
            <a:r>
              <a:rPr kumimoji="0" lang="en-US" sz="2600" b="1" i="0" u="none" strike="noStrike" kern="1200" cap="none" spc="0" normalizeH="0" noProof="0" dirty="0" err="1">
                <a:ln>
                  <a:noFill/>
                </a:ln>
                <a:solidFill>
                  <a:prstClr val="black"/>
                </a:solidFill>
                <a:effectLst/>
                <a:uLnTx/>
                <a:uFillTx/>
                <a:latin typeface="Times New Roman" pitchFamily="18" charset="0"/>
                <a:cs typeface="Times New Roman" pitchFamily="18" charset="0"/>
                <a:sym typeface="Wingdings 2" panose="05020102010507070707" pitchFamily="18" charset="2"/>
              </a:rPr>
              <a:t>nào</a:t>
            </a:r>
            <a:r>
              <a:rPr kumimoji="0" lang="en-US" sz="2600" b="1" i="0" u="none" strike="noStrike" kern="1200" cap="none" spc="0" normalizeH="0" noProof="0" dirty="0">
                <a:ln>
                  <a:noFill/>
                </a:ln>
                <a:solidFill>
                  <a:prstClr val="black"/>
                </a:solidFill>
                <a:effectLst/>
                <a:uLnTx/>
                <a:uFillTx/>
                <a:latin typeface="Times New Roman" pitchFamily="18" charset="0"/>
                <a:cs typeface="Times New Roman" pitchFamily="18" charset="0"/>
                <a:sym typeface="Wingdings 2" panose="05020102010507070707" pitchFamily="18" charset="2"/>
              </a:rPr>
              <a:t> </a:t>
            </a:r>
            <a:r>
              <a:rPr kumimoji="0" lang="en-US" sz="2600" b="1" i="0" u="none" strike="noStrike" kern="1200" cap="none" spc="0" normalizeH="0" noProof="0" dirty="0" err="1">
                <a:ln>
                  <a:noFill/>
                </a:ln>
                <a:solidFill>
                  <a:prstClr val="black"/>
                </a:solidFill>
                <a:effectLst/>
                <a:uLnTx/>
                <a:uFillTx/>
                <a:latin typeface="Times New Roman" pitchFamily="18" charset="0"/>
                <a:cs typeface="Times New Roman" pitchFamily="18" charset="0"/>
                <a:sym typeface="Wingdings 2" panose="05020102010507070707" pitchFamily="18" charset="2"/>
              </a:rPr>
              <a:t>chưa</a:t>
            </a:r>
            <a:r>
              <a:rPr kumimoji="0" lang="en-US" sz="2600" b="1" i="0" u="none" strike="noStrike" kern="1200" cap="none" spc="0" normalizeH="0" noProof="0" dirty="0">
                <a:ln>
                  <a:noFill/>
                </a:ln>
                <a:solidFill>
                  <a:prstClr val="black"/>
                </a:solidFill>
                <a:effectLst/>
                <a:uLnTx/>
                <a:uFillTx/>
                <a:latin typeface="Times New Roman" pitchFamily="18" charset="0"/>
                <a:cs typeface="Times New Roman" pitchFamily="18" charset="0"/>
                <a:sym typeface="Wingdings 2" panose="05020102010507070707" pitchFamily="18" charset="2"/>
              </a:rPr>
              <a:t> </a:t>
            </a:r>
            <a:r>
              <a:rPr kumimoji="0" lang="en-US" sz="2600" b="1" i="0" u="none" strike="noStrike" kern="1200" cap="none" spc="0" normalizeH="0" noProof="0" dirty="0" err="1">
                <a:ln>
                  <a:noFill/>
                </a:ln>
                <a:solidFill>
                  <a:prstClr val="black"/>
                </a:solidFill>
                <a:effectLst/>
                <a:uLnTx/>
                <a:uFillTx/>
                <a:latin typeface="Times New Roman" pitchFamily="18" charset="0"/>
                <a:cs typeface="Times New Roman" pitchFamily="18" charset="0"/>
                <a:sym typeface="Wingdings 2" panose="05020102010507070707" pitchFamily="18" charset="2"/>
              </a:rPr>
              <a:t>tích</a:t>
            </a:r>
            <a:r>
              <a:rPr kumimoji="0" lang="en-US" sz="2600" b="1" i="0" u="none" strike="noStrike" kern="1200" cap="none" spc="0" normalizeH="0" noProof="0" dirty="0">
                <a:ln>
                  <a:noFill/>
                </a:ln>
                <a:solidFill>
                  <a:prstClr val="black"/>
                </a:solidFill>
                <a:effectLst/>
                <a:uLnTx/>
                <a:uFillTx/>
                <a:latin typeface="Times New Roman" pitchFamily="18" charset="0"/>
                <a:cs typeface="Times New Roman" pitchFamily="18" charset="0"/>
                <a:sym typeface="Wingdings 2" panose="05020102010507070707" pitchFamily="18" charset="2"/>
              </a:rPr>
              <a:t> </a:t>
            </a:r>
            <a:r>
              <a:rPr kumimoji="0" lang="en-US" sz="2600" b="1" i="0" u="none" strike="noStrike" kern="1200" cap="none" spc="0" normalizeH="0" noProof="0" dirty="0" err="1">
                <a:ln>
                  <a:noFill/>
                </a:ln>
                <a:solidFill>
                  <a:prstClr val="black"/>
                </a:solidFill>
                <a:effectLst/>
                <a:uLnTx/>
                <a:uFillTx/>
                <a:latin typeface="Times New Roman" pitchFamily="18" charset="0"/>
                <a:cs typeface="Times New Roman" pitchFamily="18" charset="0"/>
                <a:sym typeface="Wingdings 2" panose="05020102010507070707" pitchFamily="18" charset="2"/>
              </a:rPr>
              <a:t>cực</a:t>
            </a:r>
            <a:r>
              <a:rPr kumimoji="0" lang="en-US" sz="2600" b="1" i="0" u="none" strike="noStrike" kern="1200" cap="none" spc="0" normalizeH="0" noProof="0" dirty="0">
                <a:ln>
                  <a:noFill/>
                </a:ln>
                <a:solidFill>
                  <a:prstClr val="black"/>
                </a:solidFill>
                <a:effectLst/>
                <a:uLnTx/>
                <a:uFillTx/>
                <a:latin typeface="Times New Roman" pitchFamily="18" charset="0"/>
                <a:cs typeface="Times New Roman" pitchFamily="18" charset="0"/>
                <a:sym typeface="Wingdings 2" panose="05020102010507070707" pitchFamily="18" charset="2"/>
              </a:rPr>
              <a:t> </a:t>
            </a:r>
            <a:r>
              <a:rPr kumimoji="0" lang="en-US" sz="2600" b="1" i="0" u="none" strike="noStrike" kern="1200" cap="none" spc="0" normalizeH="0" noProof="0" dirty="0" err="1">
                <a:ln>
                  <a:noFill/>
                </a:ln>
                <a:solidFill>
                  <a:prstClr val="black"/>
                </a:solidFill>
                <a:effectLst/>
                <a:uLnTx/>
                <a:uFillTx/>
                <a:latin typeface="Times New Roman" pitchFamily="18" charset="0"/>
                <a:cs typeface="Times New Roman" pitchFamily="18" charset="0"/>
                <a:sym typeface="Wingdings 2" panose="05020102010507070707" pitchFamily="18" charset="2"/>
              </a:rPr>
              <a:t>và</a:t>
            </a:r>
            <a:r>
              <a:rPr kumimoji="0" lang="en-US" sz="2600" b="1" i="0" u="none" strike="noStrike" kern="1200" cap="none" spc="0" normalizeH="0" noProof="0" dirty="0">
                <a:ln>
                  <a:noFill/>
                </a:ln>
                <a:solidFill>
                  <a:prstClr val="black"/>
                </a:solidFill>
                <a:effectLst/>
                <a:uLnTx/>
                <a:uFillTx/>
                <a:latin typeface="Times New Roman" pitchFamily="18" charset="0"/>
                <a:cs typeface="Times New Roman" pitchFamily="18" charset="0"/>
                <a:sym typeface="Wingdings 2" panose="05020102010507070707" pitchFamily="18" charset="2"/>
              </a:rPr>
              <a:t> </a:t>
            </a:r>
            <a:r>
              <a:rPr kumimoji="0" lang="en-US" sz="2600" b="1" i="0" u="none" strike="noStrike" kern="1200" cap="none" spc="0" normalizeH="0" noProof="0" dirty="0" err="1">
                <a:ln>
                  <a:noFill/>
                </a:ln>
                <a:solidFill>
                  <a:prstClr val="black"/>
                </a:solidFill>
                <a:effectLst/>
                <a:uLnTx/>
                <a:uFillTx/>
                <a:latin typeface="Times New Roman" pitchFamily="18" charset="0"/>
                <a:cs typeface="Times New Roman" pitchFamily="18" charset="0"/>
                <a:sym typeface="Wingdings 2" panose="05020102010507070707" pitchFamily="18" charset="2"/>
              </a:rPr>
              <a:t>giải</a:t>
            </a:r>
            <a:r>
              <a:rPr kumimoji="0" lang="en-US" sz="2600" b="1" i="0" u="none" strike="noStrike" kern="1200" cap="none" spc="0" normalizeH="0" noProof="0" dirty="0">
                <a:ln>
                  <a:noFill/>
                </a:ln>
                <a:solidFill>
                  <a:prstClr val="black"/>
                </a:solidFill>
                <a:effectLst/>
                <a:uLnTx/>
                <a:uFillTx/>
                <a:latin typeface="Times New Roman" pitchFamily="18" charset="0"/>
                <a:cs typeface="Times New Roman" pitchFamily="18" charset="0"/>
                <a:sym typeface="Wingdings 2" panose="05020102010507070707" pitchFamily="18" charset="2"/>
              </a:rPr>
              <a:t> </a:t>
            </a:r>
            <a:r>
              <a:rPr kumimoji="0" lang="en-US" sz="2600" b="1" i="0" u="none" strike="noStrike" kern="1200" cap="none" spc="0" normalizeH="0" noProof="0" dirty="0" err="1">
                <a:ln>
                  <a:noFill/>
                </a:ln>
                <a:solidFill>
                  <a:prstClr val="black"/>
                </a:solidFill>
                <a:effectLst/>
                <a:uLnTx/>
                <a:uFillTx/>
                <a:latin typeface="Times New Roman" pitchFamily="18" charset="0"/>
                <a:cs typeface="Times New Roman" pitchFamily="18" charset="0"/>
                <a:sym typeface="Wingdings 2" panose="05020102010507070707" pitchFamily="18" charset="2"/>
              </a:rPr>
              <a:t>thích</a:t>
            </a:r>
            <a:r>
              <a:rPr kumimoji="0" lang="en-US" sz="2600" b="1" i="0" u="none" strike="noStrike" kern="1200" cap="none" spc="0" normalizeH="0" noProof="0" dirty="0">
                <a:ln>
                  <a:noFill/>
                </a:ln>
                <a:solidFill>
                  <a:prstClr val="black"/>
                </a:solidFill>
                <a:effectLst/>
                <a:uLnTx/>
                <a:uFillTx/>
                <a:latin typeface="Times New Roman" pitchFamily="18" charset="0"/>
                <a:cs typeface="Times New Roman" pitchFamily="18" charset="0"/>
                <a:sym typeface="Wingdings 2" panose="05020102010507070707" pitchFamily="18" charset="2"/>
              </a:rPr>
              <a:t> </a:t>
            </a:r>
            <a:r>
              <a:rPr kumimoji="0" lang="en-US" sz="2600" b="1" i="0" u="none" strike="noStrike" kern="1200" cap="none" spc="0" normalizeH="0" noProof="0" dirty="0" err="1">
                <a:ln>
                  <a:noFill/>
                </a:ln>
                <a:solidFill>
                  <a:prstClr val="black"/>
                </a:solidFill>
                <a:effectLst/>
                <a:uLnTx/>
                <a:uFillTx/>
                <a:latin typeface="Times New Roman" pitchFamily="18" charset="0"/>
                <a:cs typeface="Times New Roman" pitchFamily="18" charset="0"/>
                <a:sym typeface="Wingdings 2" panose="05020102010507070707" pitchFamily="18" charset="2"/>
              </a:rPr>
              <a:t>lí</a:t>
            </a:r>
            <a:r>
              <a:rPr kumimoji="0" lang="en-US" sz="2600" b="1" i="0" u="none" strike="noStrike" kern="1200" cap="none" spc="0" normalizeH="0" noProof="0" dirty="0">
                <a:ln>
                  <a:noFill/>
                </a:ln>
                <a:solidFill>
                  <a:prstClr val="black"/>
                </a:solidFill>
                <a:effectLst/>
                <a:uLnTx/>
                <a:uFillTx/>
                <a:latin typeface="Times New Roman" pitchFamily="18" charset="0"/>
                <a:cs typeface="Times New Roman" pitchFamily="18" charset="0"/>
                <a:sym typeface="Wingdings 2" panose="05020102010507070707" pitchFamily="18" charset="2"/>
              </a:rPr>
              <a:t> do </a:t>
            </a:r>
            <a:r>
              <a:rPr kumimoji="0" lang="en-US" sz="2600" b="1" i="0" u="none" strike="noStrike" kern="1200" cap="none" spc="0" normalizeH="0" noProof="0" dirty="0" err="1">
                <a:ln>
                  <a:noFill/>
                </a:ln>
                <a:solidFill>
                  <a:prstClr val="black"/>
                </a:solidFill>
                <a:effectLst/>
                <a:uLnTx/>
                <a:uFillTx/>
                <a:latin typeface="Times New Roman" pitchFamily="18" charset="0"/>
                <a:cs typeface="Times New Roman" pitchFamily="18" charset="0"/>
                <a:sym typeface="Wingdings 2" panose="05020102010507070707" pitchFamily="18" charset="2"/>
              </a:rPr>
              <a:t>vì</a:t>
            </a:r>
            <a:r>
              <a:rPr kumimoji="0" lang="en-US" sz="2600" b="1" i="0" u="none" strike="noStrike" kern="1200" cap="none" spc="0" normalizeH="0" noProof="0" dirty="0">
                <a:ln>
                  <a:noFill/>
                </a:ln>
                <a:solidFill>
                  <a:prstClr val="black"/>
                </a:solidFill>
                <a:effectLst/>
                <a:uLnTx/>
                <a:uFillTx/>
                <a:latin typeface="Times New Roman" pitchFamily="18" charset="0"/>
                <a:cs typeface="Times New Roman" pitchFamily="18" charset="0"/>
                <a:sym typeface="Wingdings 2" panose="05020102010507070707" pitchFamily="18" charset="2"/>
              </a:rPr>
              <a:t> </a:t>
            </a:r>
            <a:r>
              <a:rPr kumimoji="0" lang="en-US" sz="2600" b="1" i="0" u="none" strike="noStrike" kern="1200" cap="none" spc="0" normalizeH="0" noProof="0" dirty="0" err="1">
                <a:ln>
                  <a:noFill/>
                </a:ln>
                <a:solidFill>
                  <a:prstClr val="black"/>
                </a:solidFill>
                <a:effectLst/>
                <a:uLnTx/>
                <a:uFillTx/>
                <a:latin typeface="Times New Roman" pitchFamily="18" charset="0"/>
                <a:cs typeface="Times New Roman" pitchFamily="18" charset="0"/>
                <a:sym typeface="Wingdings 2" panose="05020102010507070707" pitchFamily="18" charset="2"/>
              </a:rPr>
              <a:t>sao</a:t>
            </a:r>
            <a:r>
              <a:rPr kumimoji="0" lang="en-US" sz="2600" b="1" i="0" u="none" strike="noStrike" kern="1200" cap="none" spc="0" normalizeH="0" noProof="0" dirty="0">
                <a:ln>
                  <a:noFill/>
                </a:ln>
                <a:solidFill>
                  <a:prstClr val="black"/>
                </a:solidFill>
                <a:effectLst/>
                <a:uLnTx/>
                <a:uFillTx/>
                <a:latin typeface="Times New Roman" pitchFamily="18" charset="0"/>
                <a:cs typeface="Times New Roman" pitchFamily="18" charset="0"/>
                <a:sym typeface="Wingdings 2" panose="05020102010507070707" pitchFamily="18" charset="2"/>
              </a:rPr>
              <a:t>.</a:t>
            </a:r>
            <a:endParaRPr kumimoji="0" lang="en-US" sz="2600" b="1" i="0" u="none" strike="noStrike" kern="1200" cap="none" spc="0" normalizeH="0" baseline="0" noProof="0" dirty="0">
              <a:ln>
                <a:noFill/>
              </a:ln>
              <a:solidFill>
                <a:prstClr val="black"/>
              </a:solidFill>
              <a:effectLst/>
              <a:uLnTx/>
              <a:uFillTx/>
              <a:latin typeface="Times New Roman" pitchFamily="18" charset="0"/>
              <a:cs typeface="Times New Roman" pitchFamily="18" charset="0"/>
              <a:sym typeface="Wingdings 2" panose="05020102010507070707" pitchFamily="18" charset="2"/>
            </a:endParaRP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US" sz="2600" b="1" i="0" u="none" strike="noStrike" kern="1200" cap="none" spc="0" normalizeH="0" baseline="0" noProof="0" dirty="0" err="1">
                <a:ln>
                  <a:noFill/>
                </a:ln>
                <a:solidFill>
                  <a:prstClr val="black"/>
                </a:solidFill>
                <a:effectLst/>
                <a:uLnTx/>
                <a:uFillTx/>
                <a:latin typeface="Times New Roman" pitchFamily="18" charset="0"/>
                <a:cs typeface="Times New Roman" pitchFamily="18" charset="0"/>
                <a:sym typeface="Wingdings 2" panose="05020102010507070707" pitchFamily="18" charset="2"/>
              </a:rPr>
              <a:t>Các</a:t>
            </a:r>
            <a:r>
              <a:rPr kumimoji="0" lang="en-US" sz="2600" b="1" i="0" u="none" strike="noStrike" kern="1200" cap="none" spc="0" normalizeH="0" baseline="0" noProof="0" dirty="0">
                <a:ln>
                  <a:noFill/>
                </a:ln>
                <a:solidFill>
                  <a:prstClr val="black"/>
                </a:solidFill>
                <a:effectLst/>
                <a:uLnTx/>
                <a:uFillTx/>
                <a:latin typeface="Times New Roman" pitchFamily="18" charset="0"/>
                <a:cs typeface="Times New Roman" pitchFamily="18" charset="0"/>
                <a:sym typeface="Wingdings 2" panose="05020102010507070707" pitchFamily="18" charset="2"/>
              </a:rPr>
              <a:t> </a:t>
            </a:r>
            <a:r>
              <a:rPr kumimoji="0" lang="en-US" sz="2600" b="1" i="0" u="none" strike="noStrike" kern="1200" cap="none" spc="0" normalizeH="0" baseline="0" noProof="0" dirty="0" err="1">
                <a:ln>
                  <a:noFill/>
                </a:ln>
                <a:solidFill>
                  <a:prstClr val="black"/>
                </a:solidFill>
                <a:effectLst/>
                <a:uLnTx/>
                <a:uFillTx/>
                <a:latin typeface="Times New Roman" pitchFamily="18" charset="0"/>
                <a:cs typeface="Times New Roman" pitchFamily="18" charset="0"/>
                <a:sym typeface="Wingdings 2" panose="05020102010507070707" pitchFamily="18" charset="2"/>
              </a:rPr>
              <a:t>nhóm</a:t>
            </a:r>
            <a:r>
              <a:rPr kumimoji="0" lang="en-US" sz="2600" b="1" i="0" u="none" strike="noStrike" kern="1200" cap="none" spc="0" normalizeH="0" baseline="0" noProof="0" dirty="0">
                <a:ln>
                  <a:noFill/>
                </a:ln>
                <a:solidFill>
                  <a:prstClr val="black"/>
                </a:solidFill>
                <a:effectLst/>
                <a:uLnTx/>
                <a:uFillTx/>
                <a:latin typeface="Times New Roman" pitchFamily="18" charset="0"/>
                <a:cs typeface="Times New Roman" pitchFamily="18" charset="0"/>
                <a:sym typeface="Wingdings 2" panose="05020102010507070707" pitchFamily="18" charset="2"/>
              </a:rPr>
              <a:t> </a:t>
            </a:r>
            <a:r>
              <a:rPr kumimoji="0" lang="en-US" sz="2600" b="1" i="0" u="none" strike="noStrike" kern="1200" cap="none" spc="0" normalizeH="0" baseline="0" noProof="0" dirty="0" err="1">
                <a:ln>
                  <a:noFill/>
                </a:ln>
                <a:solidFill>
                  <a:prstClr val="black"/>
                </a:solidFill>
                <a:effectLst/>
                <a:uLnTx/>
                <a:uFillTx/>
                <a:latin typeface="Times New Roman" pitchFamily="18" charset="0"/>
                <a:cs typeface="Times New Roman" pitchFamily="18" charset="0"/>
                <a:sym typeface="Wingdings 2" panose="05020102010507070707" pitchFamily="18" charset="2"/>
              </a:rPr>
              <a:t>trình</a:t>
            </a:r>
            <a:r>
              <a:rPr kumimoji="0" lang="en-US" sz="2600" b="1" i="0" u="none" strike="noStrike" kern="1200" cap="none" spc="0" normalizeH="0" baseline="0" noProof="0" dirty="0">
                <a:ln>
                  <a:noFill/>
                </a:ln>
                <a:solidFill>
                  <a:prstClr val="black"/>
                </a:solidFill>
                <a:effectLst/>
                <a:uLnTx/>
                <a:uFillTx/>
                <a:latin typeface="Times New Roman" pitchFamily="18" charset="0"/>
                <a:cs typeface="Times New Roman" pitchFamily="18" charset="0"/>
                <a:sym typeface="Wingdings 2" panose="05020102010507070707" pitchFamily="18" charset="2"/>
              </a:rPr>
              <a:t> </a:t>
            </a:r>
            <a:r>
              <a:rPr kumimoji="0" lang="en-US" sz="2600" b="1" i="0" u="none" strike="noStrike" kern="1200" cap="none" spc="0" normalizeH="0" baseline="0" noProof="0" dirty="0" err="1">
                <a:ln>
                  <a:noFill/>
                </a:ln>
                <a:solidFill>
                  <a:prstClr val="black"/>
                </a:solidFill>
                <a:effectLst/>
                <a:uLnTx/>
                <a:uFillTx/>
                <a:latin typeface="Times New Roman" pitchFamily="18" charset="0"/>
                <a:cs typeface="Times New Roman" pitchFamily="18" charset="0"/>
                <a:sym typeface="Wingdings 2" panose="05020102010507070707" pitchFamily="18" charset="2"/>
              </a:rPr>
              <a:t>bày</a:t>
            </a:r>
            <a:r>
              <a:rPr kumimoji="0" lang="en-US" sz="2600" b="1" i="0" u="none" strike="noStrike" kern="1200" cap="none" spc="0" normalizeH="0" baseline="0" noProof="0" dirty="0">
                <a:ln>
                  <a:noFill/>
                </a:ln>
                <a:solidFill>
                  <a:prstClr val="black"/>
                </a:solidFill>
                <a:effectLst/>
                <a:uLnTx/>
                <a:uFillTx/>
                <a:latin typeface="Times New Roman" pitchFamily="18" charset="0"/>
                <a:cs typeface="Times New Roman" pitchFamily="18" charset="0"/>
                <a:sym typeface="Wingdings 2" panose="05020102010507070707" pitchFamily="18" charset="2"/>
              </a:rPr>
              <a:t> ý </a:t>
            </a:r>
            <a:r>
              <a:rPr kumimoji="0" lang="en-US" sz="2600" b="1" i="0" u="none" strike="noStrike" kern="1200" cap="none" spc="0" normalizeH="0" baseline="0" noProof="0" dirty="0" err="1">
                <a:ln>
                  <a:noFill/>
                </a:ln>
                <a:solidFill>
                  <a:prstClr val="black"/>
                </a:solidFill>
                <a:effectLst/>
                <a:uLnTx/>
                <a:uFillTx/>
                <a:latin typeface="Times New Roman" pitchFamily="18" charset="0"/>
                <a:cs typeface="Times New Roman" pitchFamily="18" charset="0"/>
                <a:sym typeface="Wingdings 2" panose="05020102010507070707" pitchFamily="18" charset="2"/>
              </a:rPr>
              <a:t>kiến</a:t>
            </a:r>
            <a:r>
              <a:rPr kumimoji="0" lang="en-US" sz="2600" b="1" i="0" u="none" strike="noStrike" kern="1200" cap="none" spc="0" normalizeH="0" baseline="0" noProof="0" dirty="0">
                <a:ln>
                  <a:noFill/>
                </a:ln>
                <a:solidFill>
                  <a:prstClr val="black"/>
                </a:solidFill>
                <a:effectLst/>
                <a:uLnTx/>
                <a:uFillTx/>
                <a:latin typeface="Times New Roman" pitchFamily="18" charset="0"/>
                <a:cs typeface="Times New Roman" pitchFamily="18" charset="0"/>
                <a:sym typeface="Wingdings 2" panose="05020102010507070707" pitchFamily="18" charset="2"/>
              </a:rPr>
              <a:t> </a:t>
            </a:r>
            <a:r>
              <a:rPr kumimoji="0" lang="en-US" sz="2600" b="1" i="0" u="none" strike="noStrike" kern="1200" cap="none" spc="0" normalizeH="0" baseline="0" noProof="0" dirty="0" err="1">
                <a:ln>
                  <a:noFill/>
                </a:ln>
                <a:solidFill>
                  <a:prstClr val="black"/>
                </a:solidFill>
                <a:effectLst/>
                <a:uLnTx/>
                <a:uFillTx/>
                <a:latin typeface="Times New Roman" pitchFamily="18" charset="0"/>
                <a:cs typeface="Times New Roman" pitchFamily="18" charset="0"/>
                <a:sym typeface="Wingdings 2" panose="05020102010507070707" pitchFamily="18" charset="2"/>
              </a:rPr>
              <a:t>của</a:t>
            </a:r>
            <a:r>
              <a:rPr kumimoji="0" lang="en-US" sz="2600" b="1" i="0" u="none" strike="noStrike" kern="1200" cap="none" spc="0" normalizeH="0" baseline="0" noProof="0" dirty="0">
                <a:ln>
                  <a:noFill/>
                </a:ln>
                <a:solidFill>
                  <a:prstClr val="black"/>
                </a:solidFill>
                <a:effectLst/>
                <a:uLnTx/>
                <a:uFillTx/>
                <a:latin typeface="Times New Roman" pitchFamily="18" charset="0"/>
                <a:cs typeface="Times New Roman" pitchFamily="18" charset="0"/>
                <a:sym typeface="Wingdings 2" panose="05020102010507070707" pitchFamily="18" charset="2"/>
              </a:rPr>
              <a:t> </a:t>
            </a:r>
            <a:r>
              <a:rPr kumimoji="0" lang="en-US" sz="2600" b="1" i="0" u="none" strike="noStrike" kern="1200" cap="none" spc="0" normalizeH="0" baseline="0" noProof="0" dirty="0" err="1">
                <a:ln>
                  <a:noFill/>
                </a:ln>
                <a:solidFill>
                  <a:prstClr val="black"/>
                </a:solidFill>
                <a:effectLst/>
                <a:uLnTx/>
                <a:uFillTx/>
                <a:latin typeface="Times New Roman" pitchFamily="18" charset="0"/>
                <a:cs typeface="Times New Roman" pitchFamily="18" charset="0"/>
                <a:sym typeface="Wingdings 2" panose="05020102010507070707" pitchFamily="18" charset="2"/>
              </a:rPr>
              <a:t>mình</a:t>
            </a:r>
            <a:r>
              <a:rPr kumimoji="0" lang="en-US" sz="2600" b="1" i="0" u="none" strike="noStrike" kern="1200" cap="none" spc="0" normalizeH="0" baseline="0" noProof="0" dirty="0">
                <a:ln>
                  <a:noFill/>
                </a:ln>
                <a:solidFill>
                  <a:prstClr val="black"/>
                </a:solidFill>
                <a:effectLst/>
                <a:uLnTx/>
                <a:uFillTx/>
                <a:latin typeface="Times New Roman" pitchFamily="18" charset="0"/>
                <a:cs typeface="Times New Roman" pitchFamily="18" charset="0"/>
                <a:sym typeface="Wingdings 2" panose="05020102010507070707" pitchFamily="18" charset="2"/>
              </a:rPr>
              <a:t>. </a:t>
            </a:r>
            <a:endParaRPr kumimoji="0" lang="en-US" sz="2600" b="1" i="0" u="none" strike="noStrike" kern="1200" cap="none" spc="0" normalizeH="0" baseline="0" noProof="0" dirty="0">
              <a:ln>
                <a:noFill/>
              </a:ln>
              <a:solidFill>
                <a:prstClr val="black"/>
              </a:solidFill>
              <a:effectLst/>
              <a:uLnTx/>
              <a:uFillTx/>
              <a:latin typeface="Times New Roman" pitchFamily="18" charset="0"/>
              <a:cs typeface="Times New Roman" pitchFamily="18" charset="0"/>
            </a:endParaRPr>
          </a:p>
        </p:txBody>
      </p:sp>
      <p:sp>
        <p:nvSpPr>
          <p:cNvPr id="4" name="Rectangle: Rounded Corners 3">
            <a:extLst>
              <a:ext uri="{FF2B5EF4-FFF2-40B4-BE49-F238E27FC236}">
                <a16:creationId xmlns="" xmlns:a16="http://schemas.microsoft.com/office/drawing/2014/main" id="{4AB61A6F-944C-61F8-DF45-7F04370F74C2}"/>
              </a:ext>
            </a:extLst>
          </p:cNvPr>
          <p:cNvSpPr/>
          <p:nvPr/>
        </p:nvSpPr>
        <p:spPr>
          <a:xfrm>
            <a:off x="0" y="2667000"/>
            <a:ext cx="4377267" cy="1503590"/>
          </a:xfrm>
          <a:custGeom>
            <a:avLst/>
            <a:gdLst>
              <a:gd name="connsiteX0" fmla="*/ 0 w 4944533"/>
              <a:gd name="connsiteY0" fmla="*/ 250603 h 1503590"/>
              <a:gd name="connsiteX1" fmla="*/ 250603 w 4944533"/>
              <a:gd name="connsiteY1" fmla="*/ 0 h 1503590"/>
              <a:gd name="connsiteX2" fmla="*/ 850452 w 4944533"/>
              <a:gd name="connsiteY2" fmla="*/ 0 h 1503590"/>
              <a:gd name="connsiteX3" fmla="*/ 1317001 w 4944533"/>
              <a:gd name="connsiteY3" fmla="*/ 0 h 1503590"/>
              <a:gd name="connsiteX4" fmla="*/ 1916851 w 4944533"/>
              <a:gd name="connsiteY4" fmla="*/ 0 h 1503590"/>
              <a:gd name="connsiteX5" fmla="*/ 2338967 w 4944533"/>
              <a:gd name="connsiteY5" fmla="*/ 0 h 1503590"/>
              <a:gd name="connsiteX6" fmla="*/ 2938816 w 4944533"/>
              <a:gd name="connsiteY6" fmla="*/ 0 h 1503590"/>
              <a:gd name="connsiteX7" fmla="*/ 3538665 w 4944533"/>
              <a:gd name="connsiteY7" fmla="*/ 0 h 1503590"/>
              <a:gd name="connsiteX8" fmla="*/ 4182947 w 4944533"/>
              <a:gd name="connsiteY8" fmla="*/ 0 h 1503590"/>
              <a:gd name="connsiteX9" fmla="*/ 4693930 w 4944533"/>
              <a:gd name="connsiteY9" fmla="*/ 0 h 1503590"/>
              <a:gd name="connsiteX10" fmla="*/ 4944533 w 4944533"/>
              <a:gd name="connsiteY10" fmla="*/ 250603 h 1503590"/>
              <a:gd name="connsiteX11" fmla="*/ 4944533 w 4944533"/>
              <a:gd name="connsiteY11" fmla="*/ 741771 h 1503590"/>
              <a:gd name="connsiteX12" fmla="*/ 4944533 w 4944533"/>
              <a:gd name="connsiteY12" fmla="*/ 1252987 h 1503590"/>
              <a:gd name="connsiteX13" fmla="*/ 4693930 w 4944533"/>
              <a:gd name="connsiteY13" fmla="*/ 1503590 h 1503590"/>
              <a:gd name="connsiteX14" fmla="*/ 4138514 w 4944533"/>
              <a:gd name="connsiteY14" fmla="*/ 1503590 h 1503590"/>
              <a:gd name="connsiteX15" fmla="*/ 3716398 w 4944533"/>
              <a:gd name="connsiteY15" fmla="*/ 1503590 h 1503590"/>
              <a:gd name="connsiteX16" fmla="*/ 3249849 w 4944533"/>
              <a:gd name="connsiteY16" fmla="*/ 1503590 h 1503590"/>
              <a:gd name="connsiteX17" fmla="*/ 2738866 w 4944533"/>
              <a:gd name="connsiteY17" fmla="*/ 1503590 h 1503590"/>
              <a:gd name="connsiteX18" fmla="*/ 2316750 w 4944533"/>
              <a:gd name="connsiteY18" fmla="*/ 1503590 h 1503590"/>
              <a:gd name="connsiteX19" fmla="*/ 1894634 w 4944533"/>
              <a:gd name="connsiteY19" fmla="*/ 1503590 h 1503590"/>
              <a:gd name="connsiteX20" fmla="*/ 1339218 w 4944533"/>
              <a:gd name="connsiteY20" fmla="*/ 1503590 h 1503590"/>
              <a:gd name="connsiteX21" fmla="*/ 739369 w 4944533"/>
              <a:gd name="connsiteY21" fmla="*/ 1503590 h 1503590"/>
              <a:gd name="connsiteX22" fmla="*/ 250603 w 4944533"/>
              <a:gd name="connsiteY22" fmla="*/ 1503590 h 1503590"/>
              <a:gd name="connsiteX23" fmla="*/ 0 w 4944533"/>
              <a:gd name="connsiteY23" fmla="*/ 1252987 h 1503590"/>
              <a:gd name="connsiteX24" fmla="*/ 0 w 4944533"/>
              <a:gd name="connsiteY24" fmla="*/ 751795 h 1503590"/>
              <a:gd name="connsiteX25" fmla="*/ 0 w 4944533"/>
              <a:gd name="connsiteY25" fmla="*/ 250603 h 1503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944533" h="1503590" fill="none" extrusionOk="0">
                <a:moveTo>
                  <a:pt x="0" y="250603"/>
                </a:moveTo>
                <a:cubicBezTo>
                  <a:pt x="8908" y="108599"/>
                  <a:pt x="79569" y="13250"/>
                  <a:pt x="250603" y="0"/>
                </a:cubicBezTo>
                <a:cubicBezTo>
                  <a:pt x="385567" y="-36065"/>
                  <a:pt x="719526" y="54007"/>
                  <a:pt x="850452" y="0"/>
                </a:cubicBezTo>
                <a:cubicBezTo>
                  <a:pt x="981378" y="-54007"/>
                  <a:pt x="1117004" y="40842"/>
                  <a:pt x="1317001" y="0"/>
                </a:cubicBezTo>
                <a:cubicBezTo>
                  <a:pt x="1516998" y="-40842"/>
                  <a:pt x="1661923" y="60633"/>
                  <a:pt x="1916851" y="0"/>
                </a:cubicBezTo>
                <a:cubicBezTo>
                  <a:pt x="2171779" y="-60633"/>
                  <a:pt x="2147652" y="12211"/>
                  <a:pt x="2338967" y="0"/>
                </a:cubicBezTo>
                <a:cubicBezTo>
                  <a:pt x="2530282" y="-12211"/>
                  <a:pt x="2645336" y="30298"/>
                  <a:pt x="2938816" y="0"/>
                </a:cubicBezTo>
                <a:cubicBezTo>
                  <a:pt x="3232296" y="-30298"/>
                  <a:pt x="3240206" y="46925"/>
                  <a:pt x="3538665" y="0"/>
                </a:cubicBezTo>
                <a:cubicBezTo>
                  <a:pt x="3837124" y="-46925"/>
                  <a:pt x="3867752" y="57803"/>
                  <a:pt x="4182947" y="0"/>
                </a:cubicBezTo>
                <a:cubicBezTo>
                  <a:pt x="4498142" y="-57803"/>
                  <a:pt x="4471657" y="8039"/>
                  <a:pt x="4693930" y="0"/>
                </a:cubicBezTo>
                <a:cubicBezTo>
                  <a:pt x="4820176" y="-931"/>
                  <a:pt x="4938100" y="108722"/>
                  <a:pt x="4944533" y="250603"/>
                </a:cubicBezTo>
                <a:cubicBezTo>
                  <a:pt x="4963580" y="408048"/>
                  <a:pt x="4939340" y="556237"/>
                  <a:pt x="4944533" y="741771"/>
                </a:cubicBezTo>
                <a:cubicBezTo>
                  <a:pt x="4949726" y="927305"/>
                  <a:pt x="4905447" y="1118667"/>
                  <a:pt x="4944533" y="1252987"/>
                </a:cubicBezTo>
                <a:cubicBezTo>
                  <a:pt x="4956157" y="1413290"/>
                  <a:pt x="4820585" y="1480323"/>
                  <a:pt x="4693930" y="1503590"/>
                </a:cubicBezTo>
                <a:cubicBezTo>
                  <a:pt x="4538245" y="1521675"/>
                  <a:pt x="4396136" y="1461686"/>
                  <a:pt x="4138514" y="1503590"/>
                </a:cubicBezTo>
                <a:cubicBezTo>
                  <a:pt x="3880892" y="1545494"/>
                  <a:pt x="3908655" y="1488194"/>
                  <a:pt x="3716398" y="1503590"/>
                </a:cubicBezTo>
                <a:cubicBezTo>
                  <a:pt x="3524141" y="1518986"/>
                  <a:pt x="3392858" y="1488533"/>
                  <a:pt x="3249849" y="1503590"/>
                </a:cubicBezTo>
                <a:cubicBezTo>
                  <a:pt x="3106840" y="1518647"/>
                  <a:pt x="2871047" y="1454347"/>
                  <a:pt x="2738866" y="1503590"/>
                </a:cubicBezTo>
                <a:cubicBezTo>
                  <a:pt x="2606685" y="1552833"/>
                  <a:pt x="2434808" y="1462509"/>
                  <a:pt x="2316750" y="1503590"/>
                </a:cubicBezTo>
                <a:cubicBezTo>
                  <a:pt x="2198692" y="1544671"/>
                  <a:pt x="2001480" y="1476206"/>
                  <a:pt x="1894634" y="1503590"/>
                </a:cubicBezTo>
                <a:cubicBezTo>
                  <a:pt x="1787788" y="1530974"/>
                  <a:pt x="1534921" y="1456721"/>
                  <a:pt x="1339218" y="1503590"/>
                </a:cubicBezTo>
                <a:cubicBezTo>
                  <a:pt x="1143515" y="1550459"/>
                  <a:pt x="1029963" y="1456774"/>
                  <a:pt x="739369" y="1503590"/>
                </a:cubicBezTo>
                <a:cubicBezTo>
                  <a:pt x="448775" y="1550406"/>
                  <a:pt x="436737" y="1449605"/>
                  <a:pt x="250603" y="1503590"/>
                </a:cubicBezTo>
                <a:cubicBezTo>
                  <a:pt x="115267" y="1519495"/>
                  <a:pt x="-1901" y="1387166"/>
                  <a:pt x="0" y="1252987"/>
                </a:cubicBezTo>
                <a:cubicBezTo>
                  <a:pt x="-32343" y="1036830"/>
                  <a:pt x="17947" y="878309"/>
                  <a:pt x="0" y="751795"/>
                </a:cubicBezTo>
                <a:cubicBezTo>
                  <a:pt x="-17947" y="625281"/>
                  <a:pt x="2263" y="459978"/>
                  <a:pt x="0" y="250603"/>
                </a:cubicBezTo>
                <a:close/>
              </a:path>
              <a:path w="4944533" h="1503590" stroke="0" extrusionOk="0">
                <a:moveTo>
                  <a:pt x="0" y="250603"/>
                </a:moveTo>
                <a:cubicBezTo>
                  <a:pt x="3790" y="113556"/>
                  <a:pt x="128314" y="36944"/>
                  <a:pt x="250603" y="0"/>
                </a:cubicBezTo>
                <a:cubicBezTo>
                  <a:pt x="428091" y="-23408"/>
                  <a:pt x="525678" y="37327"/>
                  <a:pt x="672719" y="0"/>
                </a:cubicBezTo>
                <a:cubicBezTo>
                  <a:pt x="819760" y="-37327"/>
                  <a:pt x="1061158" y="21440"/>
                  <a:pt x="1272568" y="0"/>
                </a:cubicBezTo>
                <a:cubicBezTo>
                  <a:pt x="1483978" y="-21440"/>
                  <a:pt x="1671636" y="65002"/>
                  <a:pt x="1827984" y="0"/>
                </a:cubicBezTo>
                <a:cubicBezTo>
                  <a:pt x="1984332" y="-65002"/>
                  <a:pt x="2150665" y="601"/>
                  <a:pt x="2250100" y="0"/>
                </a:cubicBezTo>
                <a:cubicBezTo>
                  <a:pt x="2349535" y="-601"/>
                  <a:pt x="2528121" y="18823"/>
                  <a:pt x="2672216" y="0"/>
                </a:cubicBezTo>
                <a:cubicBezTo>
                  <a:pt x="2816311" y="-18823"/>
                  <a:pt x="2968915" y="18780"/>
                  <a:pt x="3094332" y="0"/>
                </a:cubicBezTo>
                <a:cubicBezTo>
                  <a:pt x="3219749" y="-18780"/>
                  <a:pt x="3518525" y="18657"/>
                  <a:pt x="3649748" y="0"/>
                </a:cubicBezTo>
                <a:cubicBezTo>
                  <a:pt x="3780971" y="-18657"/>
                  <a:pt x="3922961" y="24745"/>
                  <a:pt x="4116297" y="0"/>
                </a:cubicBezTo>
                <a:cubicBezTo>
                  <a:pt x="4309633" y="-24745"/>
                  <a:pt x="4411528" y="53161"/>
                  <a:pt x="4693930" y="0"/>
                </a:cubicBezTo>
                <a:cubicBezTo>
                  <a:pt x="4804798" y="-19772"/>
                  <a:pt x="4939716" y="106843"/>
                  <a:pt x="4944533" y="250603"/>
                </a:cubicBezTo>
                <a:cubicBezTo>
                  <a:pt x="4984514" y="448680"/>
                  <a:pt x="4899313" y="516194"/>
                  <a:pt x="4944533" y="731747"/>
                </a:cubicBezTo>
                <a:cubicBezTo>
                  <a:pt x="4989753" y="947300"/>
                  <a:pt x="4913104" y="1091905"/>
                  <a:pt x="4944533" y="1252987"/>
                </a:cubicBezTo>
                <a:cubicBezTo>
                  <a:pt x="4950000" y="1376553"/>
                  <a:pt x="4858948" y="1478196"/>
                  <a:pt x="4693930" y="1503590"/>
                </a:cubicBezTo>
                <a:cubicBezTo>
                  <a:pt x="4502576" y="1532501"/>
                  <a:pt x="4263288" y="1456011"/>
                  <a:pt x="4138514" y="1503590"/>
                </a:cubicBezTo>
                <a:cubicBezTo>
                  <a:pt x="4013740" y="1551169"/>
                  <a:pt x="3755956" y="1461669"/>
                  <a:pt x="3494232" y="1503590"/>
                </a:cubicBezTo>
                <a:cubicBezTo>
                  <a:pt x="3232508" y="1545511"/>
                  <a:pt x="3227117" y="1453817"/>
                  <a:pt x="3072116" y="1503590"/>
                </a:cubicBezTo>
                <a:cubicBezTo>
                  <a:pt x="2917115" y="1553363"/>
                  <a:pt x="2758020" y="1457478"/>
                  <a:pt x="2561133" y="1503590"/>
                </a:cubicBezTo>
                <a:cubicBezTo>
                  <a:pt x="2364246" y="1549702"/>
                  <a:pt x="2332382" y="1489122"/>
                  <a:pt x="2139017" y="1503590"/>
                </a:cubicBezTo>
                <a:cubicBezTo>
                  <a:pt x="1945652" y="1518058"/>
                  <a:pt x="1925399" y="1466703"/>
                  <a:pt x="1716901" y="1503590"/>
                </a:cubicBezTo>
                <a:cubicBezTo>
                  <a:pt x="1508403" y="1540477"/>
                  <a:pt x="1343807" y="1471346"/>
                  <a:pt x="1250352" y="1503590"/>
                </a:cubicBezTo>
                <a:cubicBezTo>
                  <a:pt x="1156897" y="1535834"/>
                  <a:pt x="672633" y="1390266"/>
                  <a:pt x="250603" y="1503590"/>
                </a:cubicBezTo>
                <a:cubicBezTo>
                  <a:pt x="115846" y="1526994"/>
                  <a:pt x="22724" y="1404443"/>
                  <a:pt x="0" y="1252987"/>
                </a:cubicBezTo>
                <a:cubicBezTo>
                  <a:pt x="-50883" y="1056809"/>
                  <a:pt x="18351" y="867349"/>
                  <a:pt x="0" y="761819"/>
                </a:cubicBezTo>
                <a:cubicBezTo>
                  <a:pt x="-18351" y="656289"/>
                  <a:pt x="6588" y="430079"/>
                  <a:pt x="0" y="250603"/>
                </a:cubicBezTo>
                <a:close/>
              </a:path>
            </a:pathLst>
          </a:custGeom>
          <a:solidFill>
            <a:srgbClr val="FFFFCC"/>
          </a:solidFill>
          <a:ln w="38100">
            <a:solidFill>
              <a:srgbClr val="9999FF"/>
            </a:solidFill>
            <a:extLst>
              <a:ext uri="{C807C97D-BFC1-408E-A445-0C87EB9F89A2}">
                <ask:lineSketchStyleProps xmlns="" xmlns:ask="http://schemas.microsoft.com/office/drawing/2018/sketchyshapes" sd="1009384002">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err="1">
                <a:ln w="12700">
                  <a:solidFill>
                    <a:sysClr val="windowText" lastClr="000000"/>
                  </a:solidFill>
                </a:ln>
                <a:solidFill>
                  <a:schemeClr val="tx1"/>
                </a:solidFill>
                <a:effectLst/>
                <a:uLnTx/>
                <a:uFillTx/>
                <a:latin typeface="Times New Roman" pitchFamily="18" charset="0"/>
                <a:cs typeface="Times New Roman" pitchFamily="18" charset="0"/>
              </a:rPr>
              <a:t>Đưa</a:t>
            </a:r>
            <a:r>
              <a:rPr kumimoji="0" lang="en-US" sz="5400" b="0" i="0" u="none" strike="noStrike" kern="1200" cap="none" spc="0" normalizeH="0" baseline="0" noProof="0" dirty="0">
                <a:ln w="12700">
                  <a:solidFill>
                    <a:sysClr val="windowText" lastClr="000000"/>
                  </a:solidFill>
                </a:ln>
                <a:solidFill>
                  <a:schemeClr val="tx1"/>
                </a:solidFill>
                <a:effectLst/>
                <a:uLnTx/>
                <a:uFillTx/>
                <a:latin typeface="Times New Roman" pitchFamily="18" charset="0"/>
                <a:cs typeface="Times New Roman" pitchFamily="18" charset="0"/>
              </a:rPr>
              <a:t> </a:t>
            </a:r>
            <a:r>
              <a:rPr kumimoji="0" lang="en-US" sz="5400" b="0" i="0" u="none" strike="noStrike" kern="1200" cap="none" spc="0" normalizeH="0" baseline="0" noProof="0" dirty="0" err="1">
                <a:ln w="12700">
                  <a:solidFill>
                    <a:sysClr val="windowText" lastClr="000000"/>
                  </a:solidFill>
                </a:ln>
                <a:solidFill>
                  <a:schemeClr val="tx1"/>
                </a:solidFill>
                <a:effectLst/>
                <a:uLnTx/>
                <a:uFillTx/>
                <a:latin typeface="Times New Roman" pitchFamily="18" charset="0"/>
                <a:cs typeface="Times New Roman" pitchFamily="18" charset="0"/>
              </a:rPr>
              <a:t>ra</a:t>
            </a:r>
            <a:r>
              <a:rPr kumimoji="0" lang="en-US" sz="5400" b="0" i="0" u="none" strike="noStrike" kern="1200" cap="none" spc="0" normalizeH="0" baseline="0" noProof="0" dirty="0">
                <a:ln w="12700">
                  <a:solidFill>
                    <a:sysClr val="windowText" lastClr="000000"/>
                  </a:solidFill>
                </a:ln>
                <a:solidFill>
                  <a:schemeClr val="tx1"/>
                </a:solidFill>
                <a:effectLst/>
                <a:uLnTx/>
                <a:uFillTx/>
                <a:latin typeface="Times New Roman" pitchFamily="18" charset="0"/>
                <a:cs typeface="Times New Roman" pitchFamily="18" charset="0"/>
              </a:rPr>
              <a:t> </a:t>
            </a:r>
            <a:r>
              <a:rPr kumimoji="0" lang="en-US" sz="5400" b="0" i="0" u="none" strike="noStrike" kern="1200" cap="none" spc="0" normalizeH="0" baseline="0" noProof="0" dirty="0" err="1">
                <a:ln w="12700">
                  <a:solidFill>
                    <a:sysClr val="windowText" lastClr="000000"/>
                  </a:solidFill>
                </a:ln>
                <a:solidFill>
                  <a:schemeClr val="tx1"/>
                </a:solidFill>
                <a:effectLst/>
                <a:uLnTx/>
                <a:uFillTx/>
                <a:latin typeface="Times New Roman" pitchFamily="18" charset="0"/>
                <a:cs typeface="Times New Roman" pitchFamily="18" charset="0"/>
              </a:rPr>
              <a:t>lời</a:t>
            </a:r>
            <a:r>
              <a:rPr kumimoji="0" lang="en-US" sz="5400" b="0" i="0" u="none" strike="noStrike" kern="1200" cap="none" spc="0" normalizeH="0" baseline="0" noProof="0" dirty="0">
                <a:ln w="12700">
                  <a:solidFill>
                    <a:sysClr val="windowText" lastClr="000000"/>
                  </a:solidFill>
                </a:ln>
                <a:solidFill>
                  <a:schemeClr val="tx1"/>
                </a:solidFill>
                <a:effectLst/>
                <a:uLnTx/>
                <a:uFillTx/>
                <a:latin typeface="Times New Roman" pitchFamily="18" charset="0"/>
                <a:cs typeface="Times New Roman" pitchFamily="18" charset="0"/>
              </a:rPr>
              <a:t> </a:t>
            </a:r>
            <a:r>
              <a:rPr kumimoji="0" lang="en-US" sz="5400" b="0" i="0" u="none" strike="noStrike" kern="1200" cap="none" spc="0" normalizeH="0" baseline="0" noProof="0" dirty="0" err="1">
                <a:ln w="12700">
                  <a:solidFill>
                    <a:sysClr val="windowText" lastClr="000000"/>
                  </a:solidFill>
                </a:ln>
                <a:solidFill>
                  <a:schemeClr val="tx1"/>
                </a:solidFill>
                <a:effectLst/>
                <a:uLnTx/>
                <a:uFillTx/>
                <a:latin typeface="Times New Roman" pitchFamily="18" charset="0"/>
                <a:cs typeface="Times New Roman" pitchFamily="18" charset="0"/>
              </a:rPr>
              <a:t>khuyên</a:t>
            </a:r>
            <a:endParaRPr kumimoji="0" lang="en-US" sz="5400" b="0" i="0" u="none" strike="noStrike" kern="1200" cap="none" spc="0" normalizeH="0" baseline="0" noProof="0" dirty="0">
              <a:ln w="12700">
                <a:solidFill>
                  <a:sysClr val="windowText" lastClr="000000"/>
                </a:solidFill>
              </a:ln>
              <a:solidFill>
                <a:schemeClr val="tx1"/>
              </a:solidFill>
              <a:effectLst/>
              <a:uLnTx/>
              <a:uFillTx/>
              <a:latin typeface="Times New Roman" pitchFamily="18" charset="0"/>
              <a:cs typeface="Times New Roman" pitchFamily="18" charset="0"/>
            </a:endParaRPr>
          </a:p>
        </p:txBody>
      </p:sp>
    </p:spTree>
    <p:extLst>
      <p:ext uri="{BB962C8B-B14F-4D97-AF65-F5344CB8AC3E}">
        <p14:creationId xmlns:p14="http://schemas.microsoft.com/office/powerpoint/2010/main" val="424871469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4">
                                            <p:txEl>
                                              <p:pRg st="0" end="0"/>
                                            </p:txEl>
                                          </p:spTgt>
                                        </p:tgtEl>
                                        <p:attrNameLst>
                                          <p:attrName>r</p:attrName>
                                        </p:attrNameLst>
                                      </p:cBhvr>
                                    </p:animRot>
                                    <p:animRot by="-240000">
                                      <p:cBhvr>
                                        <p:cTn id="7" dur="200" fill="hold">
                                          <p:stCondLst>
                                            <p:cond delay="200"/>
                                          </p:stCondLst>
                                        </p:cTn>
                                        <p:tgtEl>
                                          <p:spTgt spid="4">
                                            <p:txEl>
                                              <p:pRg st="0" end="0"/>
                                            </p:txEl>
                                          </p:spTgt>
                                        </p:tgtEl>
                                        <p:attrNameLst>
                                          <p:attrName>r</p:attrName>
                                        </p:attrNameLst>
                                      </p:cBhvr>
                                    </p:animRot>
                                    <p:animRot by="240000">
                                      <p:cBhvr>
                                        <p:cTn id="8" dur="200" fill="hold">
                                          <p:stCondLst>
                                            <p:cond delay="400"/>
                                          </p:stCondLst>
                                        </p:cTn>
                                        <p:tgtEl>
                                          <p:spTgt spid="4">
                                            <p:txEl>
                                              <p:pRg st="0" end="0"/>
                                            </p:txEl>
                                          </p:spTgt>
                                        </p:tgtEl>
                                        <p:attrNameLst>
                                          <p:attrName>r</p:attrName>
                                        </p:attrNameLst>
                                      </p:cBhvr>
                                    </p:animRot>
                                    <p:animRot by="-240000">
                                      <p:cBhvr>
                                        <p:cTn id="9" dur="200" fill="hold">
                                          <p:stCondLst>
                                            <p:cond delay="600"/>
                                          </p:stCondLst>
                                        </p:cTn>
                                        <p:tgtEl>
                                          <p:spTgt spid="4">
                                            <p:txEl>
                                              <p:pRg st="0" end="0"/>
                                            </p:txEl>
                                          </p:spTgt>
                                        </p:tgtEl>
                                        <p:attrNameLst>
                                          <p:attrName>r</p:attrName>
                                        </p:attrNameLst>
                                      </p:cBhvr>
                                    </p:animRot>
                                    <p:animRot by="120000">
                                      <p:cBhvr>
                                        <p:cTn id="10" dur="200" fill="hold">
                                          <p:stCondLst>
                                            <p:cond delay="800"/>
                                          </p:stCondLst>
                                        </p:cTn>
                                        <p:tgtEl>
                                          <p:spTgt spid="4">
                                            <p:txEl>
                                              <p:pRg st="0" end="0"/>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0FE31B6B-E1A7-4F6C-AF2D-E4D0974E64DC}"/>
              </a:ext>
            </a:extLst>
          </p:cNvPr>
          <p:cNvPicPr>
            <a:picLocks noChangeAspect="1"/>
          </p:cNvPicPr>
          <p:nvPr/>
        </p:nvPicPr>
        <p:blipFill>
          <a:blip r:embed="rId2"/>
          <a:stretch>
            <a:fillRect/>
          </a:stretch>
        </p:blipFill>
        <p:spPr>
          <a:xfrm>
            <a:off x="2016871" y="-115894"/>
            <a:ext cx="5496020" cy="1603387"/>
          </a:xfrm>
          <a:prstGeom prst="rect">
            <a:avLst/>
          </a:prstGeom>
        </p:spPr>
      </p:pic>
      <p:pic>
        <p:nvPicPr>
          <p:cNvPr id="7" name="Picture 6">
            <a:extLst>
              <a:ext uri="{FF2B5EF4-FFF2-40B4-BE49-F238E27FC236}">
                <a16:creationId xmlns="" xmlns:a16="http://schemas.microsoft.com/office/drawing/2014/main" id="{F7EBF82B-FF1E-45ED-B7A3-2CD92992DB09}"/>
              </a:ext>
            </a:extLst>
          </p:cNvPr>
          <p:cNvPicPr>
            <a:picLocks noChangeAspect="1"/>
          </p:cNvPicPr>
          <p:nvPr/>
        </p:nvPicPr>
        <p:blipFill>
          <a:blip r:embed="rId3"/>
          <a:stretch>
            <a:fillRect/>
          </a:stretch>
        </p:blipFill>
        <p:spPr>
          <a:xfrm>
            <a:off x="0" y="1085734"/>
            <a:ext cx="3538538" cy="5619865"/>
          </a:xfrm>
          <a:prstGeom prst="rect">
            <a:avLst/>
          </a:prstGeom>
        </p:spPr>
      </p:pic>
      <p:pic>
        <p:nvPicPr>
          <p:cNvPr id="11" name="Picture 10">
            <a:extLst>
              <a:ext uri="{FF2B5EF4-FFF2-40B4-BE49-F238E27FC236}">
                <a16:creationId xmlns="" xmlns:a16="http://schemas.microsoft.com/office/drawing/2014/main" id="{E1FF5DD9-1726-42CF-A4C4-6A4221B263A9}"/>
              </a:ext>
            </a:extLst>
          </p:cNvPr>
          <p:cNvPicPr>
            <a:picLocks noChangeAspect="1"/>
          </p:cNvPicPr>
          <p:nvPr/>
        </p:nvPicPr>
        <p:blipFill>
          <a:blip r:embed="rId4"/>
          <a:stretch>
            <a:fillRect/>
          </a:stretch>
        </p:blipFill>
        <p:spPr>
          <a:xfrm>
            <a:off x="3422073" y="838200"/>
            <a:ext cx="5569527" cy="2518930"/>
          </a:xfrm>
          <a:prstGeom prst="rect">
            <a:avLst/>
          </a:prstGeom>
        </p:spPr>
      </p:pic>
      <p:pic>
        <p:nvPicPr>
          <p:cNvPr id="13" name="Picture 12">
            <a:extLst>
              <a:ext uri="{FF2B5EF4-FFF2-40B4-BE49-F238E27FC236}">
                <a16:creationId xmlns="" xmlns:a16="http://schemas.microsoft.com/office/drawing/2014/main" id="{4C5A9DF1-3D5A-4EED-876C-7B731316DE7D}"/>
              </a:ext>
            </a:extLst>
          </p:cNvPr>
          <p:cNvPicPr>
            <a:picLocks noChangeAspect="1"/>
          </p:cNvPicPr>
          <p:nvPr/>
        </p:nvPicPr>
        <p:blipFill>
          <a:blip r:embed="rId5"/>
          <a:stretch>
            <a:fillRect/>
          </a:stretch>
        </p:blipFill>
        <p:spPr>
          <a:xfrm>
            <a:off x="3422073" y="3366654"/>
            <a:ext cx="2914000" cy="3338945"/>
          </a:xfrm>
          <a:prstGeom prst="rect">
            <a:avLst/>
          </a:prstGeom>
        </p:spPr>
      </p:pic>
      <p:pic>
        <p:nvPicPr>
          <p:cNvPr id="15" name="Picture 14">
            <a:extLst>
              <a:ext uri="{FF2B5EF4-FFF2-40B4-BE49-F238E27FC236}">
                <a16:creationId xmlns="" xmlns:a16="http://schemas.microsoft.com/office/drawing/2014/main" id="{C3172BB4-FAC3-4158-ABA1-D52C5112F38D}"/>
              </a:ext>
            </a:extLst>
          </p:cNvPr>
          <p:cNvPicPr>
            <a:picLocks noChangeAspect="1"/>
          </p:cNvPicPr>
          <p:nvPr/>
        </p:nvPicPr>
        <p:blipFill>
          <a:blip r:embed="rId6"/>
          <a:stretch>
            <a:fillRect/>
          </a:stretch>
        </p:blipFill>
        <p:spPr>
          <a:xfrm>
            <a:off x="6322218" y="3357130"/>
            <a:ext cx="2821781" cy="3348469"/>
          </a:xfrm>
          <a:prstGeom prst="rect">
            <a:avLst/>
          </a:prstGeom>
        </p:spPr>
      </p:pic>
    </p:spTree>
    <p:extLst>
      <p:ext uri="{BB962C8B-B14F-4D97-AF65-F5344CB8AC3E}">
        <p14:creationId xmlns:p14="http://schemas.microsoft.com/office/powerpoint/2010/main" val="279281679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picture containing whiteboard&#10;&#10;Description automatically generated">
            <a:extLst>
              <a:ext uri="{FF2B5EF4-FFF2-40B4-BE49-F238E27FC236}">
                <a16:creationId xmlns="" xmlns:a16="http://schemas.microsoft.com/office/drawing/2014/main" id="{738CD8A2-9E21-C1A9-1401-79AEE9A093E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7581" y="2133600"/>
            <a:ext cx="4968824" cy="4343400"/>
          </a:xfrm>
          <a:prstGeom prst="rect">
            <a:avLst/>
          </a:prstGeom>
        </p:spPr>
      </p:pic>
      <p:sp>
        <p:nvSpPr>
          <p:cNvPr id="19" name="TextBox 18">
            <a:extLst>
              <a:ext uri="{FF2B5EF4-FFF2-40B4-BE49-F238E27FC236}">
                <a16:creationId xmlns="" xmlns:a16="http://schemas.microsoft.com/office/drawing/2014/main" id="{D6751F3E-D053-8DEF-97C8-9D24C1CB771F}"/>
              </a:ext>
            </a:extLst>
          </p:cNvPr>
          <p:cNvSpPr txBox="1"/>
          <p:nvPr/>
        </p:nvSpPr>
        <p:spPr>
          <a:xfrm>
            <a:off x="1447800" y="2269033"/>
            <a:ext cx="3069200" cy="3754874"/>
          </a:xfrm>
          <a:prstGeom prst="rect">
            <a:avLst/>
          </a:prstGeom>
          <a:noFill/>
        </p:spPr>
        <p:txBody>
          <a:bodyPr wrap="square" rtlCol="0">
            <a:spAutoFit/>
          </a:bodyPr>
          <a:lstStyle/>
          <a:p>
            <a:pPr lvl="0" algn="just"/>
            <a:r>
              <a:rPr lang="vi-VN" sz="3400" b="1" dirty="0">
                <a:solidFill>
                  <a:srgbClr val="FF0000"/>
                </a:solidFill>
                <a:latin typeface="Times New Roman" pitchFamily="18" charset="0"/>
                <a:cs typeface="Times New Roman" pitchFamily="18" charset="0"/>
              </a:rPr>
              <a:t>Bạn </a:t>
            </a:r>
            <a:r>
              <a:rPr lang="en-US" sz="3400" b="1" dirty="0" err="1">
                <a:solidFill>
                  <a:srgbClr val="FF0000"/>
                </a:solidFill>
                <a:latin typeface="Times New Roman" pitchFamily="18" charset="0"/>
                <a:cs typeface="Times New Roman" pitchFamily="18" charset="0"/>
              </a:rPr>
              <a:t>nam</a:t>
            </a:r>
            <a:r>
              <a:rPr lang="vi-VN" sz="3400" b="1" dirty="0">
                <a:solidFill>
                  <a:srgbClr val="FF0000"/>
                </a:solidFill>
                <a:latin typeface="Times New Roman" pitchFamily="18" charset="0"/>
                <a:cs typeface="Times New Roman" pitchFamily="18" charset="0"/>
              </a:rPr>
              <a:t> chưa tích cực, vì bạn từ chối công việc, không nhận nhiệm vụ mà nhóm trưởng giao.</a:t>
            </a:r>
            <a:endParaRPr kumimoji="0" lang="en-US" sz="3400" b="1" i="0" u="none" strike="noStrike" kern="1200" cap="none" spc="0" normalizeH="0" baseline="0" noProof="0" dirty="0">
              <a:ln>
                <a:noFill/>
              </a:ln>
              <a:solidFill>
                <a:srgbClr val="FF0000"/>
              </a:solidFill>
              <a:effectLst/>
              <a:uLnTx/>
              <a:uFillTx/>
              <a:latin typeface="Times New Roman" pitchFamily="18" charset="0"/>
              <a:cs typeface="Times New Roman" pitchFamily="18" charset="0"/>
            </a:endParaRPr>
          </a:p>
        </p:txBody>
      </p:sp>
      <p:pic>
        <p:nvPicPr>
          <p:cNvPr id="4" name="Picture 3">
            <a:extLst>
              <a:ext uri="{FF2B5EF4-FFF2-40B4-BE49-F238E27FC236}">
                <a16:creationId xmlns="" xmlns:a16="http://schemas.microsoft.com/office/drawing/2014/main" id="{9AB53241-BCB6-4468-9D4E-EE733D16F04D}"/>
              </a:ext>
            </a:extLst>
          </p:cNvPr>
          <p:cNvPicPr>
            <a:picLocks noChangeAspect="1"/>
          </p:cNvPicPr>
          <p:nvPr/>
        </p:nvPicPr>
        <p:blipFill>
          <a:blip r:embed="rId3"/>
          <a:stretch>
            <a:fillRect/>
          </a:stretch>
        </p:blipFill>
        <p:spPr>
          <a:xfrm>
            <a:off x="4829175" y="228600"/>
            <a:ext cx="4314825" cy="6476999"/>
          </a:xfrm>
          <a:prstGeom prst="rect">
            <a:avLst/>
          </a:prstGeom>
        </p:spPr>
      </p:pic>
    </p:spTree>
    <p:extLst>
      <p:ext uri="{BB962C8B-B14F-4D97-AF65-F5344CB8AC3E}">
        <p14:creationId xmlns:p14="http://schemas.microsoft.com/office/powerpoint/2010/main" val="398625461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circle(in)">
                                      <p:cBhvr>
                                        <p:cTn id="7"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picture containing whiteboard&#10;&#10;Description automatically generated">
            <a:extLst>
              <a:ext uri="{FF2B5EF4-FFF2-40B4-BE49-F238E27FC236}">
                <a16:creationId xmlns="" xmlns:a16="http://schemas.microsoft.com/office/drawing/2014/main" id="{738CD8A2-9E21-C1A9-1401-79AEE9A093E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6799" y="2285999"/>
            <a:ext cx="4968824" cy="4343401"/>
          </a:xfrm>
          <a:prstGeom prst="rect">
            <a:avLst/>
          </a:prstGeom>
        </p:spPr>
      </p:pic>
      <p:sp>
        <p:nvSpPr>
          <p:cNvPr id="19" name="TextBox 18">
            <a:extLst>
              <a:ext uri="{FF2B5EF4-FFF2-40B4-BE49-F238E27FC236}">
                <a16:creationId xmlns="" xmlns:a16="http://schemas.microsoft.com/office/drawing/2014/main" id="{D6751F3E-D053-8DEF-97C8-9D24C1CB771F}"/>
              </a:ext>
            </a:extLst>
          </p:cNvPr>
          <p:cNvSpPr txBox="1"/>
          <p:nvPr/>
        </p:nvSpPr>
        <p:spPr>
          <a:xfrm>
            <a:off x="1454725" y="2352150"/>
            <a:ext cx="3069200" cy="3970318"/>
          </a:xfrm>
          <a:prstGeom prst="rect">
            <a:avLst/>
          </a:prstGeom>
          <a:noFill/>
        </p:spPr>
        <p:txBody>
          <a:bodyPr wrap="square" rtlCol="0">
            <a:spAutoFit/>
          </a:bodyPr>
          <a:lstStyle/>
          <a:p>
            <a:pPr lvl="0" algn="just"/>
            <a:r>
              <a:rPr lang="vi-VN" sz="3600" b="1" dirty="0">
                <a:solidFill>
                  <a:srgbClr val="FF0000"/>
                </a:solidFill>
                <a:latin typeface="Calibri" panose="020F0502020204030204"/>
              </a:rPr>
              <a:t>Bạn nữ là người tích cực, vì bạn xung phong trình bày kết quả làm việc của nhóm.</a:t>
            </a:r>
            <a:endParaRPr kumimoji="0" lang="en-US" sz="36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pic>
        <p:nvPicPr>
          <p:cNvPr id="5" name="Picture 4">
            <a:extLst>
              <a:ext uri="{FF2B5EF4-FFF2-40B4-BE49-F238E27FC236}">
                <a16:creationId xmlns="" xmlns:a16="http://schemas.microsoft.com/office/drawing/2014/main" id="{C0090BDF-AFA2-4D96-AFA7-2984F8CDFEA7}"/>
              </a:ext>
            </a:extLst>
          </p:cNvPr>
          <p:cNvPicPr>
            <a:picLocks noChangeAspect="1"/>
          </p:cNvPicPr>
          <p:nvPr/>
        </p:nvPicPr>
        <p:blipFill>
          <a:blip r:embed="rId3"/>
          <a:stretch>
            <a:fillRect/>
          </a:stretch>
        </p:blipFill>
        <p:spPr>
          <a:xfrm>
            <a:off x="4799734" y="457199"/>
            <a:ext cx="4344266" cy="6003819"/>
          </a:xfrm>
          <a:prstGeom prst="rect">
            <a:avLst/>
          </a:prstGeom>
        </p:spPr>
      </p:pic>
    </p:spTree>
    <p:extLst>
      <p:ext uri="{BB962C8B-B14F-4D97-AF65-F5344CB8AC3E}">
        <p14:creationId xmlns:p14="http://schemas.microsoft.com/office/powerpoint/2010/main" val="381661525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circle(in)">
                                      <p:cBhvr>
                                        <p:cTn id="7"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picture containing whiteboard&#10;&#10;Description automatically generated">
            <a:extLst>
              <a:ext uri="{FF2B5EF4-FFF2-40B4-BE49-F238E27FC236}">
                <a16:creationId xmlns="" xmlns:a16="http://schemas.microsoft.com/office/drawing/2014/main" id="{738CD8A2-9E21-C1A9-1401-79AEE9A093E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664" y="2286000"/>
            <a:ext cx="5487936" cy="4419600"/>
          </a:xfrm>
          <a:prstGeom prst="rect">
            <a:avLst/>
          </a:prstGeom>
        </p:spPr>
      </p:pic>
      <p:sp>
        <p:nvSpPr>
          <p:cNvPr id="19" name="TextBox 18">
            <a:extLst>
              <a:ext uri="{FF2B5EF4-FFF2-40B4-BE49-F238E27FC236}">
                <a16:creationId xmlns="" xmlns:a16="http://schemas.microsoft.com/office/drawing/2014/main" id="{D6751F3E-D053-8DEF-97C8-9D24C1CB771F}"/>
              </a:ext>
            </a:extLst>
          </p:cNvPr>
          <p:cNvSpPr txBox="1"/>
          <p:nvPr/>
        </p:nvSpPr>
        <p:spPr>
          <a:xfrm>
            <a:off x="1924505" y="2347826"/>
            <a:ext cx="3069200" cy="4031873"/>
          </a:xfrm>
          <a:prstGeom prst="rect">
            <a:avLst/>
          </a:prstGeom>
          <a:noFill/>
        </p:spPr>
        <p:txBody>
          <a:bodyPr wrap="square" rtlCol="0">
            <a:spAutoFit/>
          </a:bodyPr>
          <a:lstStyle/>
          <a:p>
            <a:pPr lvl="0" algn="just"/>
            <a:r>
              <a:rPr lang="vi-VN" sz="3200" b="1" dirty="0">
                <a:solidFill>
                  <a:srgbClr val="FF0000"/>
                </a:solidFill>
                <a:latin typeface="Times New Roman" pitchFamily="18" charset="0"/>
                <a:cs typeface="Times New Roman" pitchFamily="18" charset="0"/>
              </a:rPr>
              <a:t>Bạn nam là người tích cực, vì mặc dù tối muộn nhưng bạn ấy vẫn cố gắng để hoàn thành bức vẽ đúng hạn.</a:t>
            </a:r>
            <a:endParaRPr kumimoji="0" lang="en-US" sz="3200" b="1" i="0" u="none" strike="noStrike" kern="1200" cap="none" spc="0" normalizeH="0" baseline="0" noProof="0" dirty="0">
              <a:ln>
                <a:noFill/>
              </a:ln>
              <a:solidFill>
                <a:srgbClr val="FF0000"/>
              </a:solidFill>
              <a:effectLst/>
              <a:uLnTx/>
              <a:uFillTx/>
              <a:latin typeface="Times New Roman" pitchFamily="18" charset="0"/>
              <a:cs typeface="Times New Roman" pitchFamily="18" charset="0"/>
            </a:endParaRPr>
          </a:p>
        </p:txBody>
      </p:sp>
      <p:pic>
        <p:nvPicPr>
          <p:cNvPr id="5" name="Picture 4">
            <a:extLst>
              <a:ext uri="{FF2B5EF4-FFF2-40B4-BE49-F238E27FC236}">
                <a16:creationId xmlns="" xmlns:a16="http://schemas.microsoft.com/office/drawing/2014/main" id="{E7180954-1615-48BA-8533-B6E127536321}"/>
              </a:ext>
            </a:extLst>
          </p:cNvPr>
          <p:cNvPicPr>
            <a:picLocks noChangeAspect="1"/>
          </p:cNvPicPr>
          <p:nvPr/>
        </p:nvPicPr>
        <p:blipFill>
          <a:blip r:embed="rId3"/>
          <a:stretch>
            <a:fillRect/>
          </a:stretch>
        </p:blipFill>
        <p:spPr>
          <a:xfrm>
            <a:off x="5429250" y="304800"/>
            <a:ext cx="3486150" cy="6172199"/>
          </a:xfrm>
          <a:prstGeom prst="rect">
            <a:avLst/>
          </a:prstGeom>
        </p:spPr>
      </p:pic>
    </p:spTree>
    <p:extLst>
      <p:ext uri="{BB962C8B-B14F-4D97-AF65-F5344CB8AC3E}">
        <p14:creationId xmlns:p14="http://schemas.microsoft.com/office/powerpoint/2010/main" val="1523204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circle(in)">
                                      <p:cBhvr>
                                        <p:cTn id="7"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picture containing whiteboard&#10;&#10;Description automatically generated">
            <a:extLst>
              <a:ext uri="{FF2B5EF4-FFF2-40B4-BE49-F238E27FC236}">
                <a16:creationId xmlns="" xmlns:a16="http://schemas.microsoft.com/office/drawing/2014/main" id="{738CD8A2-9E21-C1A9-1401-79AEE9A093E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3942" y="2285999"/>
            <a:ext cx="5758208" cy="4495801"/>
          </a:xfrm>
          <a:prstGeom prst="rect">
            <a:avLst/>
          </a:prstGeom>
        </p:spPr>
      </p:pic>
      <p:sp>
        <p:nvSpPr>
          <p:cNvPr id="19" name="TextBox 18">
            <a:extLst>
              <a:ext uri="{FF2B5EF4-FFF2-40B4-BE49-F238E27FC236}">
                <a16:creationId xmlns="" xmlns:a16="http://schemas.microsoft.com/office/drawing/2014/main" id="{D6751F3E-D053-8DEF-97C8-9D24C1CB771F}"/>
              </a:ext>
            </a:extLst>
          </p:cNvPr>
          <p:cNvSpPr txBox="1"/>
          <p:nvPr/>
        </p:nvSpPr>
        <p:spPr>
          <a:xfrm>
            <a:off x="1744372" y="2583361"/>
            <a:ext cx="3471863" cy="3539430"/>
          </a:xfrm>
          <a:prstGeom prst="rect">
            <a:avLst/>
          </a:prstGeom>
          <a:noFill/>
        </p:spPr>
        <p:txBody>
          <a:bodyPr wrap="square" rtlCol="0">
            <a:spAutoFit/>
          </a:bodyPr>
          <a:lstStyle/>
          <a:p>
            <a:pPr lvl="0" algn="just"/>
            <a:r>
              <a:rPr lang="vi-VN" sz="3200" b="1" dirty="0">
                <a:solidFill>
                  <a:srgbClr val="FF0000"/>
                </a:solidFill>
                <a:latin typeface="Times New Roman" pitchFamily="18" charset="0"/>
                <a:cs typeface="Times New Roman" pitchFamily="18" charset="0"/>
              </a:rPr>
              <a:t>Hai bạn nữ chưa tích cực, vì trong lúc các bạn khác đang lao động, vệ sinh trường lớp thì hai bạn rủ nhau ra chỗ khác chơi.</a:t>
            </a:r>
            <a:endParaRPr kumimoji="0" lang="en-US" sz="3200" b="1" i="0" u="none" strike="noStrike" kern="1200" cap="none" spc="0" normalizeH="0" baseline="0" noProof="0" dirty="0">
              <a:ln>
                <a:noFill/>
              </a:ln>
              <a:solidFill>
                <a:srgbClr val="FF0000"/>
              </a:solidFill>
              <a:effectLst/>
              <a:uLnTx/>
              <a:uFillTx/>
              <a:latin typeface="Times New Roman" pitchFamily="18" charset="0"/>
              <a:cs typeface="Times New Roman" pitchFamily="18" charset="0"/>
            </a:endParaRPr>
          </a:p>
        </p:txBody>
      </p:sp>
      <p:pic>
        <p:nvPicPr>
          <p:cNvPr id="4" name="Picture 3">
            <a:extLst>
              <a:ext uri="{FF2B5EF4-FFF2-40B4-BE49-F238E27FC236}">
                <a16:creationId xmlns="" xmlns:a16="http://schemas.microsoft.com/office/drawing/2014/main" id="{8E14EAD8-9DF2-443D-8D5B-FBAB768E4E8C}"/>
              </a:ext>
            </a:extLst>
          </p:cNvPr>
          <p:cNvPicPr>
            <a:picLocks noChangeAspect="1"/>
          </p:cNvPicPr>
          <p:nvPr/>
        </p:nvPicPr>
        <p:blipFill>
          <a:blip r:embed="rId3"/>
          <a:stretch>
            <a:fillRect/>
          </a:stretch>
        </p:blipFill>
        <p:spPr>
          <a:xfrm>
            <a:off x="5554266" y="304800"/>
            <a:ext cx="3437334" cy="6324600"/>
          </a:xfrm>
          <a:prstGeom prst="rect">
            <a:avLst/>
          </a:prstGeom>
        </p:spPr>
      </p:pic>
    </p:spTree>
    <p:extLst>
      <p:ext uri="{BB962C8B-B14F-4D97-AF65-F5344CB8AC3E}">
        <p14:creationId xmlns:p14="http://schemas.microsoft.com/office/powerpoint/2010/main" val="426505408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circle(in)">
                                      <p:cBhvr>
                                        <p:cTn id="7"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picture containing whiteboard&#10;&#10;Description automatically generated">
            <a:extLst>
              <a:ext uri="{FF2B5EF4-FFF2-40B4-BE49-F238E27FC236}">
                <a16:creationId xmlns="" xmlns:a16="http://schemas.microsoft.com/office/drawing/2014/main" id="{738CD8A2-9E21-C1A9-1401-79AEE9A093E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8873" y="1981200"/>
            <a:ext cx="4968824" cy="3740727"/>
          </a:xfrm>
          <a:prstGeom prst="rect">
            <a:avLst/>
          </a:prstGeom>
        </p:spPr>
      </p:pic>
      <p:sp>
        <p:nvSpPr>
          <p:cNvPr id="19" name="TextBox 18">
            <a:extLst>
              <a:ext uri="{FF2B5EF4-FFF2-40B4-BE49-F238E27FC236}">
                <a16:creationId xmlns="" xmlns:a16="http://schemas.microsoft.com/office/drawing/2014/main" id="{D6751F3E-D053-8DEF-97C8-9D24C1CB771F}"/>
              </a:ext>
            </a:extLst>
          </p:cNvPr>
          <p:cNvSpPr txBox="1"/>
          <p:nvPr/>
        </p:nvSpPr>
        <p:spPr>
          <a:xfrm>
            <a:off x="1447800" y="2170319"/>
            <a:ext cx="3069200" cy="3046988"/>
          </a:xfrm>
          <a:prstGeom prst="rect">
            <a:avLst/>
          </a:prstGeom>
          <a:noFill/>
        </p:spPr>
        <p:txBody>
          <a:bodyPr wrap="square" rtlCol="0">
            <a:spAutoFit/>
          </a:bodyPr>
          <a:lstStyle/>
          <a:p>
            <a:pPr lvl="0" algn="just"/>
            <a:r>
              <a:rPr lang="vi-VN" sz="3200" b="1" dirty="0">
                <a:solidFill>
                  <a:srgbClr val="FF0000"/>
                </a:solidFill>
                <a:latin typeface="Times New Roman" pitchFamily="18" charset="0"/>
                <a:cs typeface="Times New Roman" pitchFamily="18" charset="0"/>
              </a:rPr>
              <a:t>Bạn nam là người tích cực, vì bạn xung phong tham gia đội Sao đỏ của trường.</a:t>
            </a:r>
            <a:endParaRPr kumimoji="0" lang="en-US" sz="3200" b="1" i="0" u="none" strike="noStrike" kern="1200" cap="none" spc="0" normalizeH="0" baseline="0" noProof="0" dirty="0">
              <a:ln>
                <a:noFill/>
              </a:ln>
              <a:solidFill>
                <a:srgbClr val="FF0000"/>
              </a:solidFill>
              <a:effectLst/>
              <a:uLnTx/>
              <a:uFillTx/>
              <a:latin typeface="Times New Roman" pitchFamily="18" charset="0"/>
              <a:cs typeface="Times New Roman" pitchFamily="18" charset="0"/>
            </a:endParaRPr>
          </a:p>
        </p:txBody>
      </p:sp>
      <p:pic>
        <p:nvPicPr>
          <p:cNvPr id="7" name="Picture 6">
            <a:extLst>
              <a:ext uri="{FF2B5EF4-FFF2-40B4-BE49-F238E27FC236}">
                <a16:creationId xmlns="" xmlns:a16="http://schemas.microsoft.com/office/drawing/2014/main" id="{141DF5EF-2095-468C-907B-E6FC94FA68F7}"/>
              </a:ext>
            </a:extLst>
          </p:cNvPr>
          <p:cNvPicPr>
            <a:picLocks noChangeAspect="1"/>
          </p:cNvPicPr>
          <p:nvPr/>
        </p:nvPicPr>
        <p:blipFill>
          <a:blip r:embed="rId3"/>
          <a:stretch>
            <a:fillRect/>
          </a:stretch>
        </p:blipFill>
        <p:spPr>
          <a:xfrm>
            <a:off x="4951808" y="533400"/>
            <a:ext cx="4039791" cy="6095999"/>
          </a:xfrm>
          <a:prstGeom prst="rect">
            <a:avLst/>
          </a:prstGeom>
        </p:spPr>
      </p:pic>
    </p:spTree>
    <p:extLst>
      <p:ext uri="{BB962C8B-B14F-4D97-AF65-F5344CB8AC3E}">
        <p14:creationId xmlns:p14="http://schemas.microsoft.com/office/powerpoint/2010/main" val="373026557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circle(in)">
                                      <p:cBhvr>
                                        <p:cTn id="7" dur="2000"/>
                                        <p:tgtEl>
                                          <p:spTgt spid="19"/>
                                        </p:tgtEl>
                                      </p:cBhvr>
                                    </p:animEffect>
                                  </p:childTnLst>
                                </p:cTn>
                              </p:par>
                              <p:par>
                                <p:cTn id="8" presetID="2" presetClass="entr" presetSubtype="4"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 calcmode="lin" valueType="num">
                                      <p:cBhvr additive="base">
                                        <p:cTn id="10" dur="500" fill="hold"/>
                                        <p:tgtEl>
                                          <p:spTgt spid="7"/>
                                        </p:tgtEl>
                                        <p:attrNameLst>
                                          <p:attrName>ppt_x</p:attrName>
                                        </p:attrNameLst>
                                      </p:cBhvr>
                                      <p:tavLst>
                                        <p:tav tm="0">
                                          <p:val>
                                            <p:strVal val="#ppt_x"/>
                                          </p:val>
                                        </p:tav>
                                        <p:tav tm="100000">
                                          <p:val>
                                            <p:strVal val="#ppt_x"/>
                                          </p:val>
                                        </p:tav>
                                      </p:tavLst>
                                    </p:anim>
                                    <p:anim calcmode="lin" valueType="num">
                                      <p:cBhvr additive="base">
                                        <p:cTn id="1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Nguồn gốc ngày Quốc tế Thiếu nhi 1/6 và món quà ý nghĩa cho trẻ mùa  Covid-19 - Báo Kinh tế đô thị"/>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3855"/>
            <a:ext cx="9144001" cy="687185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couple of figurines next to a cake&#10;&#10;Description automatically generated with low confidence">
            <a:extLst>
              <a:ext uri="{FF2B5EF4-FFF2-40B4-BE49-F238E27FC236}">
                <a16:creationId xmlns="" xmlns:a16="http://schemas.microsoft.com/office/drawing/2014/main" id="{AB0360B9-E33F-26BB-88AF-48CD30503CE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7400" y="1502595"/>
            <a:ext cx="2563307" cy="1670111"/>
          </a:xfrm>
          <a:prstGeom prst="rect">
            <a:avLst/>
          </a:prstGeom>
        </p:spPr>
      </p:pic>
      <p:pic>
        <p:nvPicPr>
          <p:cNvPr id="2" name="Picture 1">
            <a:extLst>
              <a:ext uri="{FF2B5EF4-FFF2-40B4-BE49-F238E27FC236}">
                <a16:creationId xmlns="" xmlns:a16="http://schemas.microsoft.com/office/drawing/2014/main" id="{794162BD-314F-4004-A83D-110030B3FC46}"/>
              </a:ext>
            </a:extLst>
          </p:cNvPr>
          <p:cNvPicPr>
            <a:picLocks noChangeAspect="1"/>
          </p:cNvPicPr>
          <p:nvPr/>
        </p:nvPicPr>
        <p:blipFill>
          <a:blip r:embed="rId4"/>
          <a:stretch>
            <a:fillRect/>
          </a:stretch>
        </p:blipFill>
        <p:spPr>
          <a:xfrm>
            <a:off x="1828800" y="1605899"/>
            <a:ext cx="3603048" cy="1566808"/>
          </a:xfrm>
          <a:prstGeom prst="rect">
            <a:avLst/>
          </a:prstGeom>
        </p:spPr>
      </p:pic>
    </p:spTree>
    <p:extLst>
      <p:ext uri="{BB962C8B-B14F-4D97-AF65-F5344CB8AC3E}">
        <p14:creationId xmlns:p14="http://schemas.microsoft.com/office/powerpoint/2010/main" val="1116527433"/>
      </p:ext>
    </p:extLst>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picture containing whiteboard&#10;&#10;Description automatically generated">
            <a:extLst>
              <a:ext uri="{FF2B5EF4-FFF2-40B4-BE49-F238E27FC236}">
                <a16:creationId xmlns="" xmlns:a16="http://schemas.microsoft.com/office/drawing/2014/main" id="{738CD8A2-9E21-C1A9-1401-79AEE9A093E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6799" y="2205387"/>
            <a:ext cx="4968824" cy="3740727"/>
          </a:xfrm>
          <a:prstGeom prst="rect">
            <a:avLst/>
          </a:prstGeom>
        </p:spPr>
      </p:pic>
      <p:sp>
        <p:nvSpPr>
          <p:cNvPr id="19" name="TextBox 18">
            <a:extLst>
              <a:ext uri="{FF2B5EF4-FFF2-40B4-BE49-F238E27FC236}">
                <a16:creationId xmlns="" xmlns:a16="http://schemas.microsoft.com/office/drawing/2014/main" id="{D6751F3E-D053-8DEF-97C8-9D24C1CB771F}"/>
              </a:ext>
            </a:extLst>
          </p:cNvPr>
          <p:cNvSpPr txBox="1"/>
          <p:nvPr/>
        </p:nvSpPr>
        <p:spPr>
          <a:xfrm>
            <a:off x="1447800" y="2075050"/>
            <a:ext cx="3069200" cy="3785652"/>
          </a:xfrm>
          <a:prstGeom prst="rect">
            <a:avLst/>
          </a:prstGeom>
          <a:noFill/>
        </p:spPr>
        <p:txBody>
          <a:bodyPr wrap="square" rtlCol="0">
            <a:spAutoFit/>
          </a:bodyPr>
          <a:lstStyle/>
          <a:p>
            <a:pPr lvl="0" algn="just"/>
            <a:r>
              <a:rPr lang="vi-VN" sz="4000" b="1" dirty="0">
                <a:solidFill>
                  <a:srgbClr val="FF0000"/>
                </a:solidFill>
                <a:latin typeface="Times New Roman" pitchFamily="18" charset="0"/>
                <a:cs typeface="Times New Roman" pitchFamily="18" charset="0"/>
              </a:rPr>
              <a:t>Bạn nữ chưa tích cực, vì ngại trời lạnh nên không rửa bát.</a:t>
            </a:r>
            <a:endParaRPr kumimoji="0" lang="en-US" sz="4000" b="1" i="0" u="none" strike="noStrike" kern="1200" cap="none" spc="0" normalizeH="0" baseline="0" noProof="0" dirty="0">
              <a:ln>
                <a:noFill/>
              </a:ln>
              <a:solidFill>
                <a:srgbClr val="FF0000"/>
              </a:solidFill>
              <a:effectLst/>
              <a:uLnTx/>
              <a:uFillTx/>
              <a:latin typeface="Times New Roman" pitchFamily="18" charset="0"/>
              <a:cs typeface="Times New Roman" pitchFamily="18" charset="0"/>
            </a:endParaRPr>
          </a:p>
        </p:txBody>
      </p:sp>
      <p:pic>
        <p:nvPicPr>
          <p:cNvPr id="10" name="Picture 9">
            <a:extLst>
              <a:ext uri="{FF2B5EF4-FFF2-40B4-BE49-F238E27FC236}">
                <a16:creationId xmlns="" xmlns:a16="http://schemas.microsoft.com/office/drawing/2014/main" id="{FDA7E84F-9DB6-4EC4-94DB-65EDCF00E710}"/>
              </a:ext>
            </a:extLst>
          </p:cNvPr>
          <p:cNvPicPr>
            <a:picLocks noChangeAspect="1"/>
          </p:cNvPicPr>
          <p:nvPr/>
        </p:nvPicPr>
        <p:blipFill>
          <a:blip r:embed="rId3"/>
          <a:stretch>
            <a:fillRect/>
          </a:stretch>
        </p:blipFill>
        <p:spPr>
          <a:xfrm>
            <a:off x="5014912" y="381000"/>
            <a:ext cx="4129088" cy="6096000"/>
          </a:xfrm>
          <a:prstGeom prst="rect">
            <a:avLst/>
          </a:prstGeom>
        </p:spPr>
      </p:pic>
    </p:spTree>
    <p:extLst>
      <p:ext uri="{BB962C8B-B14F-4D97-AF65-F5344CB8AC3E}">
        <p14:creationId xmlns:p14="http://schemas.microsoft.com/office/powerpoint/2010/main" val="230408819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circle(in)">
                                      <p:cBhvr>
                                        <p:cTn id="7" dur="2000"/>
                                        <p:tgtEl>
                                          <p:spTgt spid="19"/>
                                        </p:tgtEl>
                                      </p:cBhvr>
                                    </p:animEffect>
                                  </p:childTnLst>
                                </p:cTn>
                              </p:par>
                              <p:par>
                                <p:cTn id="8" presetID="2" presetClass="entr" presetSubtype="4"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 calcmode="lin" valueType="num">
                                      <p:cBhvr additive="base">
                                        <p:cTn id="10" dur="500" fill="hold"/>
                                        <p:tgtEl>
                                          <p:spTgt spid="10"/>
                                        </p:tgtEl>
                                        <p:attrNameLst>
                                          <p:attrName>ppt_x</p:attrName>
                                        </p:attrNameLst>
                                      </p:cBhvr>
                                      <p:tavLst>
                                        <p:tav tm="0">
                                          <p:val>
                                            <p:strVal val="#ppt_x"/>
                                          </p:val>
                                        </p:tav>
                                        <p:tav tm="100000">
                                          <p:val>
                                            <p:strVal val="#ppt_x"/>
                                          </p:val>
                                        </p:tav>
                                      </p:tavLst>
                                    </p:anim>
                                    <p:anim calcmode="lin" valueType="num">
                                      <p:cBhvr additive="base">
                                        <p:cTn id="1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05F9F36D-2CD2-4364-8DA4-0576A602AD6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2095" cy="6858000"/>
          </a:xfrm>
          <a:prstGeom prst="rect">
            <a:avLst/>
          </a:prstGeom>
        </p:spPr>
      </p:pic>
      <p:grpSp>
        <p:nvGrpSpPr>
          <p:cNvPr id="2" name="Group 1">
            <a:extLst>
              <a:ext uri="{FF2B5EF4-FFF2-40B4-BE49-F238E27FC236}">
                <a16:creationId xmlns:a16="http://schemas.microsoft.com/office/drawing/2014/main" xmlns="" id="{8A30FB06-489D-4DAB-842C-29D606790435}"/>
              </a:ext>
            </a:extLst>
          </p:cNvPr>
          <p:cNvGrpSpPr/>
          <p:nvPr/>
        </p:nvGrpSpPr>
        <p:grpSpPr>
          <a:xfrm>
            <a:off x="1157720" y="1554929"/>
            <a:ext cx="6444099" cy="3121753"/>
            <a:chOff x="1544897" y="2103034"/>
            <a:chExt cx="8592132" cy="2697566"/>
          </a:xfrm>
        </p:grpSpPr>
        <p:pic>
          <p:nvPicPr>
            <p:cNvPr id="14" name="Picture 13">
              <a:extLst>
                <a:ext uri="{FF2B5EF4-FFF2-40B4-BE49-F238E27FC236}">
                  <a16:creationId xmlns:a16="http://schemas.microsoft.com/office/drawing/2014/main" xmlns="" id="{1A31E615-37C6-4327-91C7-AB9CCEEF8064}"/>
                </a:ext>
              </a:extLst>
            </p:cNvPr>
            <p:cNvPicPr>
              <a:picLocks noChangeAspect="1"/>
            </p:cNvPicPr>
            <p:nvPr/>
          </p:nvPicPr>
          <p:blipFill>
            <a:blip r:embed="rId3"/>
            <a:stretch>
              <a:fillRect/>
            </a:stretch>
          </p:blipFill>
          <p:spPr>
            <a:xfrm>
              <a:off x="2156178" y="2103034"/>
              <a:ext cx="7879644" cy="2697566"/>
            </a:xfrm>
            <a:prstGeom prst="rect">
              <a:avLst/>
            </a:prstGeom>
          </p:spPr>
        </p:pic>
        <p:sp>
          <p:nvSpPr>
            <p:cNvPr id="17" name="TextBox 16">
              <a:extLst>
                <a:ext uri="{FF2B5EF4-FFF2-40B4-BE49-F238E27FC236}">
                  <a16:creationId xmlns:a16="http://schemas.microsoft.com/office/drawing/2014/main" xmlns="" id="{69F22094-D239-4432-BD24-3C8887FE899C}"/>
                </a:ext>
              </a:extLst>
            </p:cNvPr>
            <p:cNvSpPr txBox="1"/>
            <p:nvPr/>
          </p:nvSpPr>
          <p:spPr>
            <a:xfrm>
              <a:off x="1544897" y="2427195"/>
              <a:ext cx="8592132" cy="2088859"/>
            </a:xfrm>
            <a:prstGeom prst="rect">
              <a:avLst/>
            </a:prstGeom>
            <a:noFill/>
          </p:spPr>
          <p:txBody>
            <a:bodyPr wrap="square" lIns="0" tIns="0" rIns="0" bIns="0" rtlCol="0">
              <a:spAutoFit/>
            </a:bodyPr>
            <a:lstStyle/>
            <a:p>
              <a:pPr marL="0" marR="0" lvl="0" indent="0" algn="ctr" defTabSz="914400" rtl="0" eaLnBrk="1" fontAlgn="auto" latinLnBrk="0" hangingPunct="1">
                <a:lnSpc>
                  <a:spcPct val="119000"/>
                </a:lnSpc>
                <a:spcBef>
                  <a:spcPts val="0"/>
                </a:spcBef>
                <a:spcAft>
                  <a:spcPts val="0"/>
                </a:spcAft>
                <a:buClrTx/>
                <a:buSzTx/>
                <a:buFontTx/>
                <a:buNone/>
                <a:tabLst/>
                <a:defRPr/>
              </a:pPr>
              <a:r>
                <a:rPr kumimoji="0" lang="en-US" sz="6600" b="0" i="0" u="none" strike="noStrike" kern="1200" cap="none" spc="0" normalizeH="0" baseline="0" noProof="0" dirty="0" err="1">
                  <a:ln>
                    <a:noFill/>
                  </a:ln>
                  <a:solidFill>
                    <a:srgbClr val="ED5565"/>
                  </a:solidFill>
                  <a:effectLst/>
                  <a:uLnTx/>
                  <a:uFillTx/>
                  <a:latin typeface="Times New Roman" pitchFamily="18" charset="0"/>
                  <a:cs typeface="Times New Roman" pitchFamily="18" charset="0"/>
                </a:rPr>
                <a:t>Chào</a:t>
              </a:r>
              <a:r>
                <a:rPr kumimoji="0" lang="en-US" sz="6600" b="0" i="0" u="none" strike="noStrike" kern="1200" cap="none" spc="0" normalizeH="0" baseline="0" noProof="0" dirty="0">
                  <a:ln>
                    <a:noFill/>
                  </a:ln>
                  <a:solidFill>
                    <a:srgbClr val="ED5565"/>
                  </a:solidFill>
                  <a:effectLst/>
                  <a:uLnTx/>
                  <a:uFillTx/>
                  <a:latin typeface="Times New Roman" pitchFamily="18" charset="0"/>
                  <a:cs typeface="Times New Roman" pitchFamily="18" charset="0"/>
                </a:rPr>
                <a:t> </a:t>
              </a:r>
              <a:r>
                <a:rPr kumimoji="0" lang="en-US" sz="6600" b="0" i="0" u="none" strike="noStrike" kern="1200" cap="none" spc="0" normalizeH="0" baseline="0" noProof="0" dirty="0" err="1">
                  <a:ln>
                    <a:noFill/>
                  </a:ln>
                  <a:solidFill>
                    <a:srgbClr val="ED5565"/>
                  </a:solidFill>
                  <a:effectLst/>
                  <a:uLnTx/>
                  <a:uFillTx/>
                  <a:latin typeface="Times New Roman" pitchFamily="18" charset="0"/>
                  <a:cs typeface="Times New Roman" pitchFamily="18" charset="0"/>
                </a:rPr>
                <a:t>tạm</a:t>
              </a:r>
              <a:r>
                <a:rPr kumimoji="0" lang="en-US" sz="6600" b="0" i="0" u="none" strike="noStrike" kern="1200" cap="none" spc="0" normalizeH="0" baseline="0" noProof="0" dirty="0">
                  <a:ln>
                    <a:noFill/>
                  </a:ln>
                  <a:solidFill>
                    <a:srgbClr val="ED5565"/>
                  </a:solidFill>
                  <a:effectLst/>
                  <a:uLnTx/>
                  <a:uFillTx/>
                  <a:latin typeface="Times New Roman" pitchFamily="18" charset="0"/>
                  <a:cs typeface="Times New Roman" pitchFamily="18" charset="0"/>
                </a:rPr>
                <a:t> </a:t>
              </a:r>
              <a:r>
                <a:rPr kumimoji="0" lang="en-US" sz="6600" b="0" i="0" u="none" strike="noStrike" kern="1200" cap="none" spc="0" normalizeH="0" baseline="0" noProof="0" dirty="0" err="1">
                  <a:ln>
                    <a:noFill/>
                  </a:ln>
                  <a:solidFill>
                    <a:srgbClr val="ED5565"/>
                  </a:solidFill>
                  <a:effectLst/>
                  <a:uLnTx/>
                  <a:uFillTx/>
                  <a:latin typeface="Times New Roman" pitchFamily="18" charset="0"/>
                  <a:cs typeface="Times New Roman" pitchFamily="18" charset="0"/>
                </a:rPr>
                <a:t>biệt</a:t>
              </a:r>
              <a:endParaRPr kumimoji="0" lang="en-US" sz="6600" b="0" i="0" u="none" strike="noStrike" kern="1200" cap="none" spc="0" normalizeH="0" baseline="0" noProof="0" dirty="0">
                <a:ln>
                  <a:noFill/>
                </a:ln>
                <a:solidFill>
                  <a:srgbClr val="ED5565"/>
                </a:solidFill>
                <a:effectLst/>
                <a:uLnTx/>
                <a:uFillTx/>
                <a:latin typeface="Times New Roman" pitchFamily="18" charset="0"/>
                <a:cs typeface="Times New Roman" pitchFamily="18" charset="0"/>
              </a:endParaRPr>
            </a:p>
            <a:p>
              <a:pPr marL="0" marR="0" lvl="0" indent="0" algn="ctr" defTabSz="914400" rtl="0" eaLnBrk="1" fontAlgn="auto" latinLnBrk="0" hangingPunct="1">
                <a:lnSpc>
                  <a:spcPct val="119000"/>
                </a:lnSpc>
                <a:spcBef>
                  <a:spcPts val="0"/>
                </a:spcBef>
                <a:spcAft>
                  <a:spcPts val="0"/>
                </a:spcAft>
                <a:buClrTx/>
                <a:buSzTx/>
                <a:buFontTx/>
                <a:buNone/>
                <a:tabLst/>
                <a:defRPr/>
              </a:pPr>
              <a:r>
                <a:rPr kumimoji="0" lang="en-US" sz="6600" b="0" i="0" u="none" strike="noStrike" kern="1200" cap="none" spc="0" normalizeH="0" baseline="0" noProof="0" dirty="0" err="1">
                  <a:ln>
                    <a:noFill/>
                  </a:ln>
                  <a:solidFill>
                    <a:srgbClr val="ED5565"/>
                  </a:solidFill>
                  <a:effectLst/>
                  <a:uLnTx/>
                  <a:uFillTx/>
                  <a:latin typeface="Times New Roman" pitchFamily="18" charset="0"/>
                  <a:cs typeface="Times New Roman" pitchFamily="18" charset="0"/>
                </a:rPr>
                <a:t>và</a:t>
              </a:r>
              <a:r>
                <a:rPr kumimoji="0" lang="en-US" sz="6600" b="0" i="0" u="none" strike="noStrike" kern="1200" cap="none" spc="0" normalizeH="0" baseline="0" noProof="0" dirty="0">
                  <a:ln>
                    <a:noFill/>
                  </a:ln>
                  <a:solidFill>
                    <a:srgbClr val="ED5565"/>
                  </a:solidFill>
                  <a:effectLst/>
                  <a:uLnTx/>
                  <a:uFillTx/>
                  <a:latin typeface="Times New Roman" pitchFamily="18" charset="0"/>
                  <a:cs typeface="Times New Roman" pitchFamily="18" charset="0"/>
                </a:rPr>
                <a:t> </a:t>
              </a:r>
              <a:r>
                <a:rPr kumimoji="0" lang="en-US" sz="6600" b="0" i="0" u="none" strike="noStrike" kern="1200" cap="none" spc="0" normalizeH="0" baseline="0" noProof="0" dirty="0" err="1">
                  <a:ln>
                    <a:noFill/>
                  </a:ln>
                  <a:solidFill>
                    <a:srgbClr val="ED5565"/>
                  </a:solidFill>
                  <a:effectLst/>
                  <a:uLnTx/>
                  <a:uFillTx/>
                  <a:latin typeface="Times New Roman" pitchFamily="18" charset="0"/>
                  <a:cs typeface="Times New Roman" pitchFamily="18" charset="0"/>
                </a:rPr>
                <a:t>hẹn</a:t>
              </a:r>
              <a:r>
                <a:rPr kumimoji="0" lang="en-US" sz="6600" b="0" i="0" u="none" strike="noStrike" kern="1200" cap="none" spc="0" normalizeH="0" baseline="0" noProof="0" dirty="0">
                  <a:ln>
                    <a:noFill/>
                  </a:ln>
                  <a:solidFill>
                    <a:srgbClr val="ED5565"/>
                  </a:solidFill>
                  <a:effectLst/>
                  <a:uLnTx/>
                  <a:uFillTx/>
                  <a:latin typeface="Times New Roman" pitchFamily="18" charset="0"/>
                  <a:cs typeface="Times New Roman" pitchFamily="18" charset="0"/>
                </a:rPr>
                <a:t> </a:t>
              </a:r>
              <a:r>
                <a:rPr kumimoji="0" lang="en-US" sz="6600" b="0" i="0" u="none" strike="noStrike" kern="1200" cap="none" spc="0" normalizeH="0" baseline="0" noProof="0" dirty="0" err="1">
                  <a:ln>
                    <a:noFill/>
                  </a:ln>
                  <a:solidFill>
                    <a:srgbClr val="ED5565"/>
                  </a:solidFill>
                  <a:effectLst/>
                  <a:uLnTx/>
                  <a:uFillTx/>
                  <a:latin typeface="Times New Roman" pitchFamily="18" charset="0"/>
                  <a:cs typeface="Times New Roman" pitchFamily="18" charset="0"/>
                </a:rPr>
                <a:t>gặp</a:t>
              </a:r>
              <a:r>
                <a:rPr kumimoji="0" lang="en-US" sz="6600" b="0" i="0" u="none" strike="noStrike" kern="1200" cap="none" spc="0" normalizeH="0" baseline="0" noProof="0" dirty="0">
                  <a:ln>
                    <a:noFill/>
                  </a:ln>
                  <a:solidFill>
                    <a:srgbClr val="ED5565"/>
                  </a:solidFill>
                  <a:effectLst/>
                  <a:uLnTx/>
                  <a:uFillTx/>
                  <a:latin typeface="Times New Roman" pitchFamily="18" charset="0"/>
                  <a:cs typeface="Times New Roman" pitchFamily="18" charset="0"/>
                </a:rPr>
                <a:t> </a:t>
              </a:r>
              <a:r>
                <a:rPr kumimoji="0" lang="en-US" sz="6600" b="0" i="0" u="none" strike="noStrike" kern="1200" cap="none" spc="0" normalizeH="0" baseline="0" noProof="0" dirty="0" err="1">
                  <a:ln>
                    <a:noFill/>
                  </a:ln>
                  <a:solidFill>
                    <a:srgbClr val="ED5565"/>
                  </a:solidFill>
                  <a:effectLst/>
                  <a:uLnTx/>
                  <a:uFillTx/>
                  <a:latin typeface="Times New Roman" pitchFamily="18" charset="0"/>
                  <a:cs typeface="Times New Roman" pitchFamily="18" charset="0"/>
                </a:rPr>
                <a:t>lại</a:t>
              </a:r>
              <a:endParaRPr kumimoji="0" lang="en-US" sz="6600" b="0" i="0" u="none" strike="noStrike" kern="1200" cap="none" spc="0" normalizeH="0" baseline="0" noProof="0" dirty="0">
                <a:ln>
                  <a:noFill/>
                </a:ln>
                <a:solidFill>
                  <a:srgbClr val="ED5565"/>
                </a:solidFill>
                <a:effectLst/>
                <a:uLnTx/>
                <a:uFillTx/>
                <a:latin typeface="Times New Roman" pitchFamily="18" charset="0"/>
                <a:cs typeface="Times New Roman" pitchFamily="18" charset="0"/>
              </a:endParaRPr>
            </a:p>
          </p:txBody>
        </p:sp>
      </p:grpSp>
      <p:pic>
        <p:nvPicPr>
          <p:cNvPr id="13" name="Picture 12">
            <a:extLst>
              <a:ext uri="{FF2B5EF4-FFF2-40B4-BE49-F238E27FC236}">
                <a16:creationId xmlns:a16="http://schemas.microsoft.com/office/drawing/2014/main" xmlns="" id="{8BBF6EBD-27D1-4BB2-A077-F677EC8132F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0050" y="1371601"/>
            <a:ext cx="1543050" cy="5303433"/>
          </a:xfrm>
          <a:prstGeom prst="rect">
            <a:avLst/>
          </a:prstGeom>
        </p:spPr>
      </p:pic>
      <p:pic>
        <p:nvPicPr>
          <p:cNvPr id="16" name="Picture 15">
            <a:extLst>
              <a:ext uri="{FF2B5EF4-FFF2-40B4-BE49-F238E27FC236}">
                <a16:creationId xmlns:a16="http://schemas.microsoft.com/office/drawing/2014/main" xmlns="" id="{56B2FC77-A32C-400C-A08A-7EBB808D9C6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99387" y="2429344"/>
            <a:ext cx="3052233" cy="3554240"/>
          </a:xfrm>
          <a:prstGeom prst="rect">
            <a:avLst/>
          </a:prstGeom>
        </p:spPr>
      </p:pic>
      <p:pic>
        <p:nvPicPr>
          <p:cNvPr id="20" name="Picture 19">
            <a:extLst>
              <a:ext uri="{FF2B5EF4-FFF2-40B4-BE49-F238E27FC236}">
                <a16:creationId xmlns:a16="http://schemas.microsoft.com/office/drawing/2014/main" xmlns="" id="{5BF3FAE5-B532-41BA-9D18-3D1A4D3C1B34}"/>
              </a:ext>
            </a:extLst>
          </p:cNvPr>
          <p:cNvPicPr>
            <a:picLocks noChangeAspect="1"/>
          </p:cNvPicPr>
          <p:nvPr/>
        </p:nvPicPr>
        <p:blipFill>
          <a:blip r:embed="rId6"/>
          <a:stretch>
            <a:fillRect/>
          </a:stretch>
        </p:blipFill>
        <p:spPr>
          <a:xfrm>
            <a:off x="1803642" y="670107"/>
            <a:ext cx="448733" cy="587022"/>
          </a:xfrm>
          <a:prstGeom prst="rect">
            <a:avLst/>
          </a:prstGeom>
        </p:spPr>
      </p:pic>
      <p:pic>
        <p:nvPicPr>
          <p:cNvPr id="21" name="Picture 20">
            <a:extLst>
              <a:ext uri="{FF2B5EF4-FFF2-40B4-BE49-F238E27FC236}">
                <a16:creationId xmlns:a16="http://schemas.microsoft.com/office/drawing/2014/main" xmlns="" id="{5E4E18C5-F4F8-43E4-BB6C-405B4F382A3F}"/>
              </a:ext>
            </a:extLst>
          </p:cNvPr>
          <p:cNvPicPr>
            <a:picLocks noChangeAspect="1"/>
          </p:cNvPicPr>
          <p:nvPr/>
        </p:nvPicPr>
        <p:blipFill>
          <a:blip r:embed="rId6"/>
          <a:stretch>
            <a:fillRect/>
          </a:stretch>
        </p:blipFill>
        <p:spPr>
          <a:xfrm rot="2640825">
            <a:off x="2806622" y="5347873"/>
            <a:ext cx="833535" cy="1090410"/>
          </a:xfrm>
          <a:prstGeom prst="rect">
            <a:avLst/>
          </a:prstGeom>
        </p:spPr>
      </p:pic>
      <p:pic>
        <p:nvPicPr>
          <p:cNvPr id="22" name="Picture 21">
            <a:extLst>
              <a:ext uri="{FF2B5EF4-FFF2-40B4-BE49-F238E27FC236}">
                <a16:creationId xmlns:a16="http://schemas.microsoft.com/office/drawing/2014/main" xmlns="" id="{BCC8876F-153D-4CD1-B4C1-BB0FB5C7AB5E}"/>
              </a:ext>
            </a:extLst>
          </p:cNvPr>
          <p:cNvPicPr>
            <a:picLocks noChangeAspect="1"/>
          </p:cNvPicPr>
          <p:nvPr/>
        </p:nvPicPr>
        <p:blipFill>
          <a:blip r:embed="rId6"/>
          <a:stretch>
            <a:fillRect/>
          </a:stretch>
        </p:blipFill>
        <p:spPr>
          <a:xfrm rot="20806844">
            <a:off x="7827951" y="669467"/>
            <a:ext cx="833535" cy="1090410"/>
          </a:xfrm>
          <a:prstGeom prst="rect">
            <a:avLst/>
          </a:prstGeom>
        </p:spPr>
      </p:pic>
      <p:pic>
        <p:nvPicPr>
          <p:cNvPr id="23" name="Picture 22">
            <a:extLst>
              <a:ext uri="{FF2B5EF4-FFF2-40B4-BE49-F238E27FC236}">
                <a16:creationId xmlns:a16="http://schemas.microsoft.com/office/drawing/2014/main" xmlns="" id="{B1840D1B-370F-4C06-A86F-763293F8CD94}"/>
              </a:ext>
            </a:extLst>
          </p:cNvPr>
          <p:cNvPicPr>
            <a:picLocks noChangeAspect="1"/>
          </p:cNvPicPr>
          <p:nvPr/>
        </p:nvPicPr>
        <p:blipFill>
          <a:blip r:embed="rId6"/>
          <a:stretch>
            <a:fillRect/>
          </a:stretch>
        </p:blipFill>
        <p:spPr>
          <a:xfrm rot="1629158">
            <a:off x="7550987" y="5942091"/>
            <a:ext cx="389001" cy="508882"/>
          </a:xfrm>
          <a:prstGeom prst="rect">
            <a:avLst/>
          </a:prstGeom>
        </p:spPr>
      </p:pic>
      <p:pic>
        <p:nvPicPr>
          <p:cNvPr id="24" name="Picture 23">
            <a:extLst>
              <a:ext uri="{FF2B5EF4-FFF2-40B4-BE49-F238E27FC236}">
                <a16:creationId xmlns:a16="http://schemas.microsoft.com/office/drawing/2014/main" xmlns="" id="{E24777A4-5717-4B3F-A48D-3684E31BAAFF}"/>
              </a:ext>
            </a:extLst>
          </p:cNvPr>
          <p:cNvPicPr>
            <a:picLocks noChangeAspect="1"/>
          </p:cNvPicPr>
          <p:nvPr/>
        </p:nvPicPr>
        <p:blipFill>
          <a:blip r:embed="rId6"/>
          <a:stretch>
            <a:fillRect/>
          </a:stretch>
        </p:blipFill>
        <p:spPr>
          <a:xfrm rot="1629158">
            <a:off x="-107263" y="4662310"/>
            <a:ext cx="389001" cy="508882"/>
          </a:xfrm>
          <a:prstGeom prst="rect">
            <a:avLst/>
          </a:prstGeom>
        </p:spPr>
      </p:pic>
    </p:spTree>
    <p:extLst>
      <p:ext uri="{BB962C8B-B14F-4D97-AF65-F5344CB8AC3E}">
        <p14:creationId xmlns:p14="http://schemas.microsoft.com/office/powerpoint/2010/main" val="1619136430"/>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toy, vector graphics, doll&#10;&#10;Description automatically generated">
            <a:extLst>
              <a:ext uri="{FF2B5EF4-FFF2-40B4-BE49-F238E27FC236}">
                <a16:creationId xmlns="" xmlns:a16="http://schemas.microsoft.com/office/drawing/2014/main" id="{B08AD162-6F20-03AB-EEEF-AA85D7450AC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00800" y="5029200"/>
            <a:ext cx="2743200" cy="1828800"/>
          </a:xfrm>
          <a:prstGeom prst="rect">
            <a:avLst/>
          </a:prstGeom>
        </p:spPr>
      </p:pic>
      <p:sp>
        <p:nvSpPr>
          <p:cNvPr id="5" name="Rectangle: Rounded Corners 4">
            <a:extLst>
              <a:ext uri="{FF2B5EF4-FFF2-40B4-BE49-F238E27FC236}">
                <a16:creationId xmlns="" xmlns:a16="http://schemas.microsoft.com/office/drawing/2014/main" id="{3B6BFB7A-EB42-6DB1-6D1E-4EBB46B14CD9}"/>
              </a:ext>
            </a:extLst>
          </p:cNvPr>
          <p:cNvSpPr/>
          <p:nvPr/>
        </p:nvSpPr>
        <p:spPr>
          <a:xfrm>
            <a:off x="1066801" y="198709"/>
            <a:ext cx="7010399" cy="1858691"/>
          </a:xfrm>
          <a:prstGeom prst="roundRect">
            <a:avLst/>
          </a:prstGeom>
          <a:ln w="28575">
            <a:prstDash val="lgDashDot"/>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800" b="0" i="0" u="none" strike="noStrike" kern="1200" cap="none" spc="0" normalizeH="0" baseline="0" noProof="0" dirty="0">
              <a:ln>
                <a:noFill/>
              </a:ln>
              <a:solidFill>
                <a:srgbClr val="00B050"/>
              </a:solidFill>
              <a:effectLst>
                <a:outerShdw blurRad="38100" dist="38100" dir="2700000" algn="tl">
                  <a:srgbClr val="000000">
                    <a:alpha val="43137"/>
                  </a:srgbClr>
                </a:outerShdw>
              </a:effectLst>
              <a:uLnTx/>
              <a:uFillTx/>
              <a:latin typeface="#9Slide05 SVNClementine" panose="020F0502020204030203"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TextBox 5">
            <a:extLst>
              <a:ext uri="{FF2B5EF4-FFF2-40B4-BE49-F238E27FC236}">
                <a16:creationId xmlns="" xmlns:a16="http://schemas.microsoft.com/office/drawing/2014/main" id="{22CAAF66-441A-5AE6-6717-64B1E01C17D3}"/>
              </a:ext>
            </a:extLst>
          </p:cNvPr>
          <p:cNvSpPr txBox="1"/>
          <p:nvPr/>
        </p:nvSpPr>
        <p:spPr>
          <a:xfrm>
            <a:off x="234535" y="198709"/>
            <a:ext cx="8674930" cy="4678204"/>
          </a:xfrm>
          <a:prstGeom prst="rect">
            <a:avLst/>
          </a:prstGeom>
          <a:noFill/>
        </p:spPr>
        <p:txBody>
          <a:bodyPr wrap="square" rtlCol="0">
            <a:spAutoFit/>
          </a:bodyPr>
          <a:lstStyle/>
          <a:p>
            <a:pPr marL="0" marR="0" lvl="0" indent="0" algn="ctr" defTabSz="914400" rtl="0" eaLnBrk="1" fontAlgn="auto" latinLnBrk="0" hangingPunct="1">
              <a:spcBef>
                <a:spcPts val="0"/>
              </a:spcBef>
              <a:spcAft>
                <a:spcPts val="0"/>
              </a:spcAft>
              <a:buClrTx/>
              <a:buSzTx/>
              <a:buFontTx/>
              <a:buNone/>
              <a:tabLst/>
              <a:defRPr/>
            </a:pPr>
            <a:r>
              <a:rPr kumimoji="0" lang="en-US" sz="5400" b="0" i="0" u="none" strike="noStrike" kern="1200" cap="none" spc="0" normalizeH="0" baseline="0" noProof="0" dirty="0" err="1" smtClean="0">
                <a:ln>
                  <a:noFill/>
                </a:ln>
                <a:solidFill>
                  <a:srgbClr val="00B050"/>
                </a:solidFill>
                <a:effectLst>
                  <a:outerShdw blurRad="38100" dist="38100" dir="2700000" algn="tl">
                    <a:srgbClr val="000000">
                      <a:alpha val="43137"/>
                    </a:srgbClr>
                  </a:outerShdw>
                </a:effectLst>
                <a:uLnTx/>
                <a:uFillTx/>
                <a:latin typeface="Times New Roman" pitchFamily="18" charset="0"/>
                <a:cs typeface="Times New Roman" pitchFamily="18" charset="0"/>
              </a:rPr>
              <a:t>Trò</a:t>
            </a:r>
            <a:r>
              <a:rPr kumimoji="0" lang="en-US" sz="5400" b="0" i="0" u="none" strike="noStrike" kern="1200" cap="none" spc="0" normalizeH="0" noProof="0" dirty="0" smtClean="0">
                <a:ln>
                  <a:noFill/>
                </a:ln>
                <a:solidFill>
                  <a:srgbClr val="00B050"/>
                </a:solidFill>
                <a:effectLst>
                  <a:outerShdw blurRad="38100" dist="38100" dir="2700000" algn="tl">
                    <a:srgbClr val="000000">
                      <a:alpha val="43137"/>
                    </a:srgbClr>
                  </a:outerShdw>
                </a:effectLst>
                <a:uLnTx/>
                <a:uFillTx/>
                <a:latin typeface="Times New Roman" pitchFamily="18" charset="0"/>
                <a:cs typeface="Times New Roman" pitchFamily="18" charset="0"/>
              </a:rPr>
              <a:t> </a:t>
            </a:r>
            <a:r>
              <a:rPr kumimoji="0" lang="en-US" sz="5400" b="0" i="0" u="none" strike="noStrike" kern="1200" cap="none" spc="0" normalizeH="0" noProof="0" dirty="0" err="1" smtClean="0">
                <a:ln>
                  <a:noFill/>
                </a:ln>
                <a:solidFill>
                  <a:srgbClr val="00B050"/>
                </a:solidFill>
                <a:effectLst>
                  <a:outerShdw blurRad="38100" dist="38100" dir="2700000" algn="tl">
                    <a:srgbClr val="000000">
                      <a:alpha val="43137"/>
                    </a:srgbClr>
                  </a:outerShdw>
                </a:effectLst>
                <a:uLnTx/>
                <a:uFillTx/>
                <a:latin typeface="Times New Roman" pitchFamily="18" charset="0"/>
                <a:cs typeface="Times New Roman" pitchFamily="18" charset="0"/>
              </a:rPr>
              <a:t>chơi</a:t>
            </a:r>
            <a:r>
              <a:rPr kumimoji="0" lang="en-US" sz="5400" b="0" i="0" u="none" strike="noStrike" kern="1200" cap="none" spc="0" normalizeH="0" noProof="0" dirty="0" smtClean="0">
                <a:ln>
                  <a:noFill/>
                </a:ln>
                <a:solidFill>
                  <a:srgbClr val="00B050"/>
                </a:solidFill>
                <a:effectLst>
                  <a:outerShdw blurRad="38100" dist="38100" dir="2700000" algn="tl">
                    <a:srgbClr val="000000">
                      <a:alpha val="43137"/>
                    </a:srgbClr>
                  </a:outerShdw>
                </a:effectLst>
                <a:uLnTx/>
                <a:uFillTx/>
                <a:latin typeface="Times New Roman" pitchFamily="18" charset="0"/>
                <a:cs typeface="Times New Roman" pitchFamily="18" charset="0"/>
              </a:rPr>
              <a:t>: </a:t>
            </a:r>
            <a:r>
              <a:rPr kumimoji="0" lang="en-US" sz="5400" b="0" i="0" u="none" strike="noStrike" kern="1200" cap="none" spc="0" normalizeH="0" noProof="0" dirty="0" err="1" smtClean="0">
                <a:ln>
                  <a:noFill/>
                </a:ln>
                <a:solidFill>
                  <a:srgbClr val="00B050"/>
                </a:solidFill>
                <a:effectLst>
                  <a:outerShdw blurRad="38100" dist="38100" dir="2700000" algn="tl">
                    <a:srgbClr val="000000">
                      <a:alpha val="43137"/>
                    </a:srgbClr>
                  </a:outerShdw>
                </a:effectLst>
                <a:uLnTx/>
                <a:uFillTx/>
                <a:latin typeface="Times New Roman" pitchFamily="18" charset="0"/>
                <a:cs typeface="Times New Roman" pitchFamily="18" charset="0"/>
              </a:rPr>
              <a:t>Em</a:t>
            </a:r>
            <a:r>
              <a:rPr kumimoji="0" lang="en-US" sz="5400" b="0" i="0" u="none" strike="noStrike" kern="1200" cap="none" spc="0" normalizeH="0" noProof="0" dirty="0" smtClean="0">
                <a:ln>
                  <a:noFill/>
                </a:ln>
                <a:solidFill>
                  <a:srgbClr val="00B050"/>
                </a:solidFill>
                <a:effectLst>
                  <a:outerShdw blurRad="38100" dist="38100" dir="2700000" algn="tl">
                    <a:srgbClr val="000000">
                      <a:alpha val="43137"/>
                    </a:srgbClr>
                  </a:outerShdw>
                </a:effectLst>
                <a:uLnTx/>
                <a:uFillTx/>
                <a:latin typeface="Times New Roman" pitchFamily="18" charset="0"/>
                <a:cs typeface="Times New Roman" pitchFamily="18" charset="0"/>
              </a:rPr>
              <a:t> </a:t>
            </a:r>
            <a:r>
              <a:rPr kumimoji="0" lang="en-US" sz="5400" b="0" i="0" u="none" strike="noStrike" kern="1200" cap="none" spc="0" normalizeH="0" noProof="0" dirty="0" err="1" smtClean="0">
                <a:ln>
                  <a:noFill/>
                </a:ln>
                <a:solidFill>
                  <a:srgbClr val="00B050"/>
                </a:solidFill>
                <a:effectLst>
                  <a:outerShdw blurRad="38100" dist="38100" dir="2700000" algn="tl">
                    <a:srgbClr val="000000">
                      <a:alpha val="43137"/>
                    </a:srgbClr>
                  </a:outerShdw>
                </a:effectLst>
                <a:uLnTx/>
                <a:uFillTx/>
                <a:latin typeface="Times New Roman" pitchFamily="18" charset="0"/>
                <a:cs typeface="Times New Roman" pitchFamily="18" charset="0"/>
              </a:rPr>
              <a:t>nhớ</a:t>
            </a:r>
            <a:r>
              <a:rPr kumimoji="0" lang="en-US" sz="5400" b="0" i="0" u="none" strike="noStrike" kern="1200" cap="none" spc="0" normalizeH="0" noProof="0" dirty="0" smtClean="0">
                <a:ln>
                  <a:noFill/>
                </a:ln>
                <a:solidFill>
                  <a:srgbClr val="00B050"/>
                </a:solidFill>
                <a:effectLst>
                  <a:outerShdw blurRad="38100" dist="38100" dir="2700000" algn="tl">
                    <a:srgbClr val="000000">
                      <a:alpha val="43137"/>
                    </a:srgbClr>
                  </a:outerShdw>
                </a:effectLst>
                <a:uLnTx/>
                <a:uFillTx/>
                <a:latin typeface="Times New Roman" pitchFamily="18" charset="0"/>
                <a:cs typeface="Times New Roman" pitchFamily="18" charset="0"/>
              </a:rPr>
              <a:t> </a:t>
            </a:r>
            <a:r>
              <a:rPr kumimoji="0" lang="en-US" sz="5400" b="0" i="0" u="none" strike="noStrike" kern="1200" cap="none" spc="0" normalizeH="0" noProof="0" dirty="0" err="1" smtClean="0">
                <a:ln>
                  <a:noFill/>
                </a:ln>
                <a:solidFill>
                  <a:srgbClr val="00B050"/>
                </a:solidFill>
                <a:effectLst>
                  <a:outerShdw blurRad="38100" dist="38100" dir="2700000" algn="tl">
                    <a:srgbClr val="000000">
                      <a:alpha val="43137"/>
                    </a:srgbClr>
                  </a:outerShdw>
                </a:effectLst>
                <a:uLnTx/>
                <a:uFillTx/>
                <a:latin typeface="Times New Roman" pitchFamily="18" charset="0"/>
                <a:cs typeface="Times New Roman" pitchFamily="18" charset="0"/>
              </a:rPr>
              <a:t>gì</a:t>
            </a:r>
            <a:r>
              <a:rPr kumimoji="0" lang="en-US" sz="5400" b="0" i="0" u="none" strike="noStrike" kern="1200" cap="none" spc="0" normalizeH="0" noProof="0" dirty="0" smtClean="0">
                <a:ln>
                  <a:noFill/>
                </a:ln>
                <a:solidFill>
                  <a:srgbClr val="00B050"/>
                </a:solidFill>
                <a:effectLst>
                  <a:outerShdw blurRad="38100" dist="38100" dir="2700000" algn="tl">
                    <a:srgbClr val="000000">
                      <a:alpha val="43137"/>
                    </a:srgbClr>
                  </a:outerShdw>
                </a:effectLst>
                <a:uLnTx/>
                <a:uFillTx/>
                <a:latin typeface="Times New Roman" pitchFamily="18" charset="0"/>
                <a:cs typeface="Times New Roman" pitchFamily="18" charset="0"/>
              </a:rPr>
              <a:t>?</a:t>
            </a:r>
          </a:p>
          <a:p>
            <a:pPr marL="0" marR="0" lvl="0" indent="0" algn="ctr" defTabSz="914400" rtl="0" eaLnBrk="1" fontAlgn="auto" latinLnBrk="0" hangingPunct="1">
              <a:spcBef>
                <a:spcPts val="0"/>
              </a:spcBef>
              <a:spcAft>
                <a:spcPts val="0"/>
              </a:spcAft>
              <a:buClrTx/>
              <a:buSzTx/>
              <a:buFontTx/>
              <a:buNone/>
              <a:tabLst/>
              <a:defRPr/>
            </a:pPr>
            <a:r>
              <a:rPr kumimoji="0" lang="en-US" sz="5400" b="0" i="0" u="none" strike="noStrike" kern="1200" cap="none" spc="0" normalizeH="0" baseline="0" noProof="0" dirty="0" err="1" smtClean="0">
                <a:ln>
                  <a:noFill/>
                </a:ln>
                <a:solidFill>
                  <a:srgbClr val="00B050"/>
                </a:solidFill>
                <a:effectLst>
                  <a:outerShdw blurRad="38100" dist="38100" dir="2700000" algn="tl">
                    <a:srgbClr val="000000">
                      <a:alpha val="43137"/>
                    </a:srgbClr>
                  </a:outerShdw>
                </a:effectLst>
                <a:uLnTx/>
                <a:uFillTx/>
                <a:latin typeface="Times New Roman" pitchFamily="18" charset="0"/>
                <a:cs typeface="Times New Roman" pitchFamily="18" charset="0"/>
              </a:rPr>
              <a:t>Luật</a:t>
            </a:r>
            <a:r>
              <a:rPr kumimoji="0" lang="en-US" sz="5400" b="0" i="0" u="none" strike="noStrike" kern="1200" cap="none" spc="0" normalizeH="0" baseline="0" noProof="0" dirty="0" smtClean="0">
                <a:ln>
                  <a:noFill/>
                </a:ln>
                <a:solidFill>
                  <a:srgbClr val="00B050"/>
                </a:solidFill>
                <a:effectLst>
                  <a:outerShdw blurRad="38100" dist="38100" dir="2700000" algn="tl">
                    <a:srgbClr val="000000">
                      <a:alpha val="43137"/>
                    </a:srgbClr>
                  </a:outerShdw>
                </a:effectLst>
                <a:uLnTx/>
                <a:uFillTx/>
                <a:latin typeface="Times New Roman" pitchFamily="18" charset="0"/>
                <a:cs typeface="Times New Roman" pitchFamily="18" charset="0"/>
              </a:rPr>
              <a:t> </a:t>
            </a:r>
            <a:r>
              <a:rPr kumimoji="0" lang="en-US" sz="5400" b="0" i="0" u="none" strike="noStrike" kern="1200" cap="none" spc="0" normalizeH="0" baseline="0" noProof="0" dirty="0" err="1">
                <a:ln>
                  <a:noFill/>
                </a:ln>
                <a:solidFill>
                  <a:srgbClr val="00B050"/>
                </a:solidFill>
                <a:effectLst>
                  <a:outerShdw blurRad="38100" dist="38100" dir="2700000" algn="tl">
                    <a:srgbClr val="000000">
                      <a:alpha val="43137"/>
                    </a:srgbClr>
                  </a:outerShdw>
                </a:effectLst>
                <a:uLnTx/>
                <a:uFillTx/>
                <a:latin typeface="Times New Roman" pitchFamily="18" charset="0"/>
                <a:cs typeface="Times New Roman" pitchFamily="18" charset="0"/>
              </a:rPr>
              <a:t>chơi</a:t>
            </a:r>
            <a:r>
              <a:rPr kumimoji="0" lang="en-US" sz="5400" b="0" i="0" u="none" strike="noStrike" kern="1200" cap="none" spc="0" normalizeH="0" baseline="0" noProof="0" dirty="0" smtClean="0">
                <a:ln>
                  <a:noFill/>
                </a:ln>
                <a:solidFill>
                  <a:srgbClr val="00B050"/>
                </a:solidFill>
                <a:effectLst>
                  <a:outerShdw blurRad="38100" dist="38100" dir="2700000" algn="tl">
                    <a:srgbClr val="000000">
                      <a:alpha val="43137"/>
                    </a:srgbClr>
                  </a:outerShdw>
                </a:effectLst>
                <a:uLnTx/>
                <a:uFillTx/>
                <a:latin typeface="Times New Roman" pitchFamily="18" charset="0"/>
                <a:cs typeface="Times New Roman" pitchFamily="18" charset="0"/>
              </a:rPr>
              <a:t>:</a:t>
            </a:r>
          </a:p>
          <a:p>
            <a:pPr marL="0" marR="0" lvl="0" indent="0" algn="ctr" defTabSz="914400" rtl="0" eaLnBrk="1" fontAlgn="auto" latinLnBrk="0" hangingPunct="1">
              <a:spcBef>
                <a:spcPts val="0"/>
              </a:spcBef>
              <a:spcAft>
                <a:spcPts val="0"/>
              </a:spcAft>
              <a:buClrTx/>
              <a:buSzTx/>
              <a:buFontTx/>
              <a:buNone/>
              <a:tabLst/>
              <a:defRPr/>
            </a:pPr>
            <a:endParaRPr kumimoji="0" lang="en-US" sz="5400" b="0" i="0" u="none" strike="noStrike" kern="1200" cap="none" spc="0" normalizeH="0" baseline="0" noProof="0" dirty="0">
              <a:ln>
                <a:noFill/>
              </a:ln>
              <a:solidFill>
                <a:srgbClr val="00B050"/>
              </a:solidFill>
              <a:effectLst>
                <a:outerShdw blurRad="38100" dist="38100" dir="2700000" algn="tl">
                  <a:srgbClr val="000000">
                    <a:alpha val="43137"/>
                  </a:srgbClr>
                </a:outerShdw>
              </a:effectLst>
              <a:uLnTx/>
              <a:uFillTx/>
              <a:latin typeface="Times New Roman" pitchFamily="18" charset="0"/>
              <a:cs typeface="Times New Roman" pitchFamily="18" charset="0"/>
            </a:endParaRPr>
          </a:p>
          <a:p>
            <a:pPr marL="285750" marR="0" lvl="0" indent="-285750" algn="just" defTabSz="914400" rtl="0" eaLnBrk="1" fontAlgn="auto" latinLnBrk="0" hangingPunct="1">
              <a:spcBef>
                <a:spcPts val="0"/>
              </a:spcBef>
              <a:spcAft>
                <a:spcPts val="0"/>
              </a:spcAft>
              <a:buClrTx/>
              <a:buSzTx/>
              <a:buFont typeface="Wingdings 2" panose="05020102010507070707" pitchFamily="18" charset="2"/>
              <a:buChar char="P"/>
              <a:tabLst/>
              <a:defRPr/>
            </a:pPr>
            <a:r>
              <a:rPr kumimoji="0" lang="en-US" sz="3400" b="0"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2" panose="05020102010507070707" pitchFamily="18" charset="2"/>
              </a:rPr>
              <a:t>Mỗi</a:t>
            </a:r>
            <a:r>
              <a:rPr kumimoji="0" lang="en-US" sz="34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 </a:t>
            </a:r>
            <a:r>
              <a:rPr kumimoji="0" lang="en-US" sz="3400" b="0"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2" panose="05020102010507070707" pitchFamily="18" charset="2"/>
              </a:rPr>
              <a:t>cá</a:t>
            </a:r>
            <a:r>
              <a:rPr kumimoji="0" lang="en-US" sz="34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 </a:t>
            </a:r>
            <a:r>
              <a:rPr kumimoji="0" lang="en-US" sz="3400" b="0"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2" panose="05020102010507070707" pitchFamily="18" charset="2"/>
              </a:rPr>
              <a:t>nhân</a:t>
            </a:r>
            <a:r>
              <a:rPr kumimoji="0" lang="en-US" sz="34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 </a:t>
            </a:r>
            <a:r>
              <a:rPr kumimoji="0" lang="en-US" sz="3400" b="0"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2" panose="05020102010507070707" pitchFamily="18" charset="2"/>
              </a:rPr>
              <a:t>đọc</a:t>
            </a:r>
            <a:r>
              <a:rPr kumimoji="0" lang="en-US" sz="34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 </a:t>
            </a:r>
            <a:r>
              <a:rPr kumimoji="0" lang="en-US" sz="3400" b="0"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2" panose="05020102010507070707" pitchFamily="18" charset="2"/>
              </a:rPr>
              <a:t>và</a:t>
            </a:r>
            <a:r>
              <a:rPr kumimoji="0" lang="en-US" sz="34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 </a:t>
            </a:r>
            <a:r>
              <a:rPr kumimoji="0" lang="en-US" sz="3400" b="0"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2" panose="05020102010507070707" pitchFamily="18" charset="2"/>
              </a:rPr>
              <a:t>trả</a:t>
            </a:r>
            <a:r>
              <a:rPr kumimoji="0" lang="en-US" sz="34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 </a:t>
            </a:r>
            <a:r>
              <a:rPr kumimoji="0" lang="en-US" sz="3400" b="0"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2" panose="05020102010507070707" pitchFamily="18" charset="2"/>
              </a:rPr>
              <a:t>lời</a:t>
            </a:r>
            <a:r>
              <a:rPr kumimoji="0" lang="en-US" sz="34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 </a:t>
            </a:r>
            <a:r>
              <a:rPr kumimoji="0" lang="en-US" sz="3400" b="0"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2" panose="05020102010507070707" pitchFamily="18" charset="2"/>
              </a:rPr>
              <a:t>câu</a:t>
            </a:r>
            <a:r>
              <a:rPr kumimoji="0" lang="en-US" sz="34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 </a:t>
            </a:r>
            <a:r>
              <a:rPr kumimoji="0" lang="en-US" sz="3400" b="0"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2" panose="05020102010507070707" pitchFamily="18" charset="2"/>
              </a:rPr>
              <a:t>trong</a:t>
            </a:r>
            <a:r>
              <a:rPr kumimoji="0" lang="en-US" sz="34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 </a:t>
            </a:r>
            <a:r>
              <a:rPr kumimoji="0" lang="en-US" sz="3400" b="0"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2" panose="05020102010507070707" pitchFamily="18" charset="2"/>
              </a:rPr>
              <a:t>vòng</a:t>
            </a:r>
            <a:r>
              <a:rPr kumimoji="0" lang="en-US" sz="34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 30 </a:t>
            </a:r>
            <a:r>
              <a:rPr kumimoji="0" lang="en-US" sz="3400" b="0"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2" panose="05020102010507070707" pitchFamily="18" charset="2"/>
              </a:rPr>
              <a:t>giây</a:t>
            </a:r>
            <a:r>
              <a:rPr kumimoji="0" lang="en-US" sz="34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a:t>
            </a:r>
          </a:p>
          <a:p>
            <a:pPr marL="285750" marR="0" lvl="0" indent="-285750" algn="just" defTabSz="914400" rtl="0" eaLnBrk="1" fontAlgn="auto" latinLnBrk="0" hangingPunct="1">
              <a:spcBef>
                <a:spcPts val="0"/>
              </a:spcBef>
              <a:spcAft>
                <a:spcPts val="0"/>
              </a:spcAft>
              <a:buClrTx/>
              <a:buSzTx/>
              <a:buFont typeface="Wingdings 2" panose="05020102010507070707" pitchFamily="18" charset="2"/>
              <a:buChar char="P"/>
              <a:tabLst/>
              <a:defRPr/>
            </a:pPr>
            <a:r>
              <a:rPr kumimoji="0" lang="en-US" sz="3400" b="0"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2" panose="05020102010507070707" pitchFamily="18" charset="2"/>
              </a:rPr>
              <a:t>Viết</a:t>
            </a:r>
            <a:r>
              <a:rPr kumimoji="0" lang="en-US" sz="34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 </a:t>
            </a:r>
            <a:r>
              <a:rPr kumimoji="0" lang="en-US" sz="3400" b="0"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2" panose="05020102010507070707" pitchFamily="18" charset="2"/>
              </a:rPr>
              <a:t>đáp</a:t>
            </a:r>
            <a:r>
              <a:rPr kumimoji="0" lang="en-US" sz="34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 </a:t>
            </a:r>
            <a:r>
              <a:rPr kumimoji="0" lang="en-US" sz="3400" b="0"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2" panose="05020102010507070707" pitchFamily="18" charset="2"/>
              </a:rPr>
              <a:t>án</a:t>
            </a:r>
            <a:r>
              <a:rPr kumimoji="0" lang="en-US" sz="34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 </a:t>
            </a:r>
            <a:r>
              <a:rPr kumimoji="0" lang="en-US" sz="3400" b="0"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2" panose="05020102010507070707" pitchFamily="18" charset="2"/>
              </a:rPr>
              <a:t>của</a:t>
            </a:r>
            <a:r>
              <a:rPr kumimoji="0" lang="en-US" sz="34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 </a:t>
            </a:r>
            <a:r>
              <a:rPr kumimoji="0" lang="en-US" sz="3400" b="0"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2" panose="05020102010507070707" pitchFamily="18" charset="2"/>
              </a:rPr>
              <a:t>bản</a:t>
            </a:r>
            <a:r>
              <a:rPr kumimoji="0" lang="en-US" sz="34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 </a:t>
            </a:r>
            <a:r>
              <a:rPr kumimoji="0" lang="en-US" sz="3400" b="0"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2" panose="05020102010507070707" pitchFamily="18" charset="2"/>
              </a:rPr>
              <a:t>thân</a:t>
            </a:r>
            <a:r>
              <a:rPr kumimoji="0" lang="en-US" sz="34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 </a:t>
            </a:r>
            <a:r>
              <a:rPr kumimoji="0" lang="en-US" sz="3400" b="0"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2" panose="05020102010507070707" pitchFamily="18" charset="2"/>
              </a:rPr>
              <a:t>vào</a:t>
            </a:r>
            <a:r>
              <a:rPr kumimoji="0" lang="en-US" sz="34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 </a:t>
            </a:r>
            <a:r>
              <a:rPr kumimoji="0" lang="en-US" sz="3400" b="0"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2" panose="05020102010507070707" pitchFamily="18" charset="2"/>
              </a:rPr>
              <a:t>bảng</a:t>
            </a:r>
            <a:r>
              <a:rPr kumimoji="0" lang="en-US" sz="34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 con. </a:t>
            </a:r>
          </a:p>
          <a:p>
            <a:pPr marL="285750" marR="0" lvl="0" indent="-285750" algn="just" defTabSz="914400" rtl="0" eaLnBrk="1" fontAlgn="auto" latinLnBrk="0" hangingPunct="1">
              <a:spcBef>
                <a:spcPts val="0"/>
              </a:spcBef>
              <a:spcAft>
                <a:spcPts val="0"/>
              </a:spcAft>
              <a:buClrTx/>
              <a:buSzTx/>
              <a:buFont typeface="Wingdings 2" panose="05020102010507070707" pitchFamily="18" charset="2"/>
              <a:buChar char="P"/>
              <a:tabLst/>
              <a:defRPr/>
            </a:pPr>
            <a:r>
              <a:rPr kumimoji="0" lang="en-US" sz="3400" b="0"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2" panose="05020102010507070707" pitchFamily="18" charset="2"/>
              </a:rPr>
              <a:t>Trả</a:t>
            </a:r>
            <a:r>
              <a:rPr kumimoji="0" lang="en-US" sz="34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 </a:t>
            </a:r>
            <a:r>
              <a:rPr kumimoji="0" lang="en-US" sz="3400" b="0"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2" panose="05020102010507070707" pitchFamily="18" charset="2"/>
              </a:rPr>
              <a:t>lời</a:t>
            </a:r>
            <a:r>
              <a:rPr kumimoji="0" lang="en-US" sz="34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 </a:t>
            </a:r>
            <a:r>
              <a:rPr kumimoji="0" lang="en-US" sz="3400" b="0"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2" panose="05020102010507070707" pitchFamily="18" charset="2"/>
              </a:rPr>
              <a:t>đúng</a:t>
            </a:r>
            <a:r>
              <a:rPr kumimoji="0" lang="en-US" sz="34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 </a:t>
            </a:r>
            <a:r>
              <a:rPr kumimoji="0" lang="en-US" sz="3400" b="0"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2" panose="05020102010507070707" pitchFamily="18" charset="2"/>
              </a:rPr>
              <a:t>sẽ</a:t>
            </a:r>
            <a:r>
              <a:rPr kumimoji="0" lang="en-US" sz="34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 </a:t>
            </a:r>
            <a:r>
              <a:rPr kumimoji="0" lang="en-US" sz="3400" b="0"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2" panose="05020102010507070707" pitchFamily="18" charset="2"/>
              </a:rPr>
              <a:t>được</a:t>
            </a:r>
            <a:r>
              <a:rPr kumimoji="0" lang="en-US" sz="34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 1 </a:t>
            </a:r>
            <a:r>
              <a:rPr kumimoji="0" lang="en-US" sz="3400" b="0"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2" panose="05020102010507070707" pitchFamily="18" charset="2"/>
              </a:rPr>
              <a:t>hoa</a:t>
            </a:r>
            <a:r>
              <a:rPr kumimoji="0" lang="en-US" sz="34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 </a:t>
            </a:r>
            <a:r>
              <a:rPr kumimoji="0" lang="en-US" sz="3400" b="0"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2" panose="05020102010507070707" pitchFamily="18" charset="2"/>
              </a:rPr>
              <a:t>điểm</a:t>
            </a:r>
            <a:r>
              <a:rPr kumimoji="0" lang="en-US" sz="34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 </a:t>
            </a:r>
            <a:r>
              <a:rPr kumimoji="0" lang="en-US" sz="3400" b="0" i="0" u="none" strike="noStrike" kern="1200" cap="none" spc="0" normalizeH="0" baseline="0" noProof="0" dirty="0" err="1">
                <a:ln>
                  <a:noFill/>
                </a:ln>
                <a:solidFill>
                  <a:prstClr val="black"/>
                </a:solidFill>
                <a:effectLst/>
                <a:uLnTx/>
                <a:uFillTx/>
                <a:latin typeface="Calibri" panose="020F0502020204030204"/>
                <a:ea typeface="+mn-ea"/>
                <a:cs typeface="+mn-cs"/>
                <a:sym typeface="Wingdings 2" panose="05020102010507070707" pitchFamily="18" charset="2"/>
              </a:rPr>
              <a:t>thưởng</a:t>
            </a:r>
            <a:r>
              <a:rPr kumimoji="0" lang="en-US" sz="34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2" panose="05020102010507070707" pitchFamily="18" charset="2"/>
              </a:rPr>
              <a:t>.</a:t>
            </a:r>
          </a:p>
        </p:txBody>
      </p:sp>
    </p:spTree>
    <p:extLst>
      <p:ext uri="{BB962C8B-B14F-4D97-AF65-F5344CB8AC3E}">
        <p14:creationId xmlns:p14="http://schemas.microsoft.com/office/powerpoint/2010/main" val="129238842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arn(inVertical)">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randombar(horizontal)">
                                      <p:cBhvr>
                                        <p:cTn id="17" dur="500"/>
                                        <p:tgtEl>
                                          <p:spTgt spid="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Effect transition="in" filter="randombar(horizontal)">
                                      <p:cBhvr>
                                        <p:cTn id="22" dur="500"/>
                                        <p:tgtEl>
                                          <p:spTgt spid="6">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Effect transition="in" filter="randombar(horizontal)">
                                      <p:cBhvr>
                                        <p:cTn id="27"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 xmlns:a16="http://schemas.microsoft.com/office/drawing/2014/main" id="{B9E3021A-6607-E53E-AADC-18D1596E49BC}"/>
              </a:ext>
            </a:extLst>
          </p:cNvPr>
          <p:cNvSpPr/>
          <p:nvPr/>
        </p:nvSpPr>
        <p:spPr>
          <a:xfrm>
            <a:off x="1191815" y="473940"/>
            <a:ext cx="7145264" cy="1366838"/>
          </a:xfrm>
          <a:custGeom>
            <a:avLst/>
            <a:gdLst>
              <a:gd name="connsiteX0" fmla="*/ 0 w 9527019"/>
              <a:gd name="connsiteY0" fmla="*/ 227811 h 1366838"/>
              <a:gd name="connsiteX1" fmla="*/ 227811 w 9527019"/>
              <a:gd name="connsiteY1" fmla="*/ 0 h 1366838"/>
              <a:gd name="connsiteX2" fmla="*/ 744183 w 9527019"/>
              <a:gd name="connsiteY2" fmla="*/ 0 h 1366838"/>
              <a:gd name="connsiteX3" fmla="*/ 1169841 w 9527019"/>
              <a:gd name="connsiteY3" fmla="*/ 0 h 1366838"/>
              <a:gd name="connsiteX4" fmla="*/ 1958354 w 9527019"/>
              <a:gd name="connsiteY4" fmla="*/ 0 h 1366838"/>
              <a:gd name="connsiteX5" fmla="*/ 2837582 w 9527019"/>
              <a:gd name="connsiteY5" fmla="*/ 0 h 1366838"/>
              <a:gd name="connsiteX6" fmla="*/ 3626096 w 9527019"/>
              <a:gd name="connsiteY6" fmla="*/ 0 h 1366838"/>
              <a:gd name="connsiteX7" fmla="*/ 4233182 w 9527019"/>
              <a:gd name="connsiteY7" fmla="*/ 0 h 1366838"/>
              <a:gd name="connsiteX8" fmla="*/ 4840267 w 9527019"/>
              <a:gd name="connsiteY8" fmla="*/ 0 h 1366838"/>
              <a:gd name="connsiteX9" fmla="*/ 5356639 w 9527019"/>
              <a:gd name="connsiteY9" fmla="*/ 0 h 1366838"/>
              <a:gd name="connsiteX10" fmla="*/ 6054439 w 9527019"/>
              <a:gd name="connsiteY10" fmla="*/ 0 h 1366838"/>
              <a:gd name="connsiteX11" fmla="*/ 6752239 w 9527019"/>
              <a:gd name="connsiteY11" fmla="*/ 0 h 1366838"/>
              <a:gd name="connsiteX12" fmla="*/ 7177897 w 9527019"/>
              <a:gd name="connsiteY12" fmla="*/ 0 h 1366838"/>
              <a:gd name="connsiteX13" fmla="*/ 7875696 w 9527019"/>
              <a:gd name="connsiteY13" fmla="*/ 0 h 1366838"/>
              <a:gd name="connsiteX14" fmla="*/ 8664210 w 9527019"/>
              <a:gd name="connsiteY14" fmla="*/ 0 h 1366838"/>
              <a:gd name="connsiteX15" fmla="*/ 9299208 w 9527019"/>
              <a:gd name="connsiteY15" fmla="*/ 0 h 1366838"/>
              <a:gd name="connsiteX16" fmla="*/ 9527019 w 9527019"/>
              <a:gd name="connsiteY16" fmla="*/ 227811 h 1366838"/>
              <a:gd name="connsiteX17" fmla="*/ 9527019 w 9527019"/>
              <a:gd name="connsiteY17" fmla="*/ 656083 h 1366838"/>
              <a:gd name="connsiteX18" fmla="*/ 9527019 w 9527019"/>
              <a:gd name="connsiteY18" fmla="*/ 1139027 h 1366838"/>
              <a:gd name="connsiteX19" fmla="*/ 9299208 w 9527019"/>
              <a:gd name="connsiteY19" fmla="*/ 1366838 h 1366838"/>
              <a:gd name="connsiteX20" fmla="*/ 8692122 w 9527019"/>
              <a:gd name="connsiteY20" fmla="*/ 1366838 h 1366838"/>
              <a:gd name="connsiteX21" fmla="*/ 8085036 w 9527019"/>
              <a:gd name="connsiteY21" fmla="*/ 1366838 h 1366838"/>
              <a:gd name="connsiteX22" fmla="*/ 7205809 w 9527019"/>
              <a:gd name="connsiteY22" fmla="*/ 1366838 h 1366838"/>
              <a:gd name="connsiteX23" fmla="*/ 6689437 w 9527019"/>
              <a:gd name="connsiteY23" fmla="*/ 1366838 h 1366838"/>
              <a:gd name="connsiteX24" fmla="*/ 5991637 w 9527019"/>
              <a:gd name="connsiteY24" fmla="*/ 1366838 h 1366838"/>
              <a:gd name="connsiteX25" fmla="*/ 5565979 w 9527019"/>
              <a:gd name="connsiteY25" fmla="*/ 1366838 h 1366838"/>
              <a:gd name="connsiteX26" fmla="*/ 5140321 w 9527019"/>
              <a:gd name="connsiteY26" fmla="*/ 1366838 h 1366838"/>
              <a:gd name="connsiteX27" fmla="*/ 4714664 w 9527019"/>
              <a:gd name="connsiteY27" fmla="*/ 1366838 h 1366838"/>
              <a:gd name="connsiteX28" fmla="*/ 4016864 w 9527019"/>
              <a:gd name="connsiteY28" fmla="*/ 1366838 h 1366838"/>
              <a:gd name="connsiteX29" fmla="*/ 3591206 w 9527019"/>
              <a:gd name="connsiteY29" fmla="*/ 1366838 h 1366838"/>
              <a:gd name="connsiteX30" fmla="*/ 2711978 w 9527019"/>
              <a:gd name="connsiteY30" fmla="*/ 1366838 h 1366838"/>
              <a:gd name="connsiteX31" fmla="*/ 2014178 w 9527019"/>
              <a:gd name="connsiteY31" fmla="*/ 1366838 h 1366838"/>
              <a:gd name="connsiteX32" fmla="*/ 1407093 w 9527019"/>
              <a:gd name="connsiteY32" fmla="*/ 1366838 h 1366838"/>
              <a:gd name="connsiteX33" fmla="*/ 890721 w 9527019"/>
              <a:gd name="connsiteY33" fmla="*/ 1366838 h 1366838"/>
              <a:gd name="connsiteX34" fmla="*/ 227811 w 9527019"/>
              <a:gd name="connsiteY34" fmla="*/ 1366838 h 1366838"/>
              <a:gd name="connsiteX35" fmla="*/ 0 w 9527019"/>
              <a:gd name="connsiteY35" fmla="*/ 1139027 h 1366838"/>
              <a:gd name="connsiteX36" fmla="*/ 0 w 9527019"/>
              <a:gd name="connsiteY36" fmla="*/ 692531 h 1366838"/>
              <a:gd name="connsiteX37" fmla="*/ 0 w 9527019"/>
              <a:gd name="connsiteY37" fmla="*/ 227811 h 1366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9527019" h="1366838" fill="none" extrusionOk="0">
                <a:moveTo>
                  <a:pt x="0" y="227811"/>
                </a:moveTo>
                <a:cubicBezTo>
                  <a:pt x="-29136" y="95063"/>
                  <a:pt x="92580" y="2282"/>
                  <a:pt x="227811" y="0"/>
                </a:cubicBezTo>
                <a:cubicBezTo>
                  <a:pt x="382544" y="-6710"/>
                  <a:pt x="602965" y="1659"/>
                  <a:pt x="744183" y="0"/>
                </a:cubicBezTo>
                <a:cubicBezTo>
                  <a:pt x="885401" y="-1659"/>
                  <a:pt x="980237" y="4734"/>
                  <a:pt x="1169841" y="0"/>
                </a:cubicBezTo>
                <a:cubicBezTo>
                  <a:pt x="1359445" y="-4734"/>
                  <a:pt x="1771454" y="-7273"/>
                  <a:pt x="1958354" y="0"/>
                </a:cubicBezTo>
                <a:cubicBezTo>
                  <a:pt x="2145254" y="7273"/>
                  <a:pt x="2443206" y="11793"/>
                  <a:pt x="2837582" y="0"/>
                </a:cubicBezTo>
                <a:cubicBezTo>
                  <a:pt x="3231958" y="-11793"/>
                  <a:pt x="3310405" y="-16961"/>
                  <a:pt x="3626096" y="0"/>
                </a:cubicBezTo>
                <a:cubicBezTo>
                  <a:pt x="3941787" y="16961"/>
                  <a:pt x="4015651" y="22123"/>
                  <a:pt x="4233182" y="0"/>
                </a:cubicBezTo>
                <a:cubicBezTo>
                  <a:pt x="4450713" y="-22123"/>
                  <a:pt x="4670614" y="2323"/>
                  <a:pt x="4840267" y="0"/>
                </a:cubicBezTo>
                <a:cubicBezTo>
                  <a:pt x="5009920" y="-2323"/>
                  <a:pt x="5221683" y="-4844"/>
                  <a:pt x="5356639" y="0"/>
                </a:cubicBezTo>
                <a:cubicBezTo>
                  <a:pt x="5491595" y="4844"/>
                  <a:pt x="5844702" y="19134"/>
                  <a:pt x="6054439" y="0"/>
                </a:cubicBezTo>
                <a:cubicBezTo>
                  <a:pt x="6264176" y="-19134"/>
                  <a:pt x="6442117" y="-1582"/>
                  <a:pt x="6752239" y="0"/>
                </a:cubicBezTo>
                <a:cubicBezTo>
                  <a:pt x="7062361" y="1582"/>
                  <a:pt x="7060804" y="-1910"/>
                  <a:pt x="7177897" y="0"/>
                </a:cubicBezTo>
                <a:cubicBezTo>
                  <a:pt x="7294990" y="1910"/>
                  <a:pt x="7617448" y="-11278"/>
                  <a:pt x="7875696" y="0"/>
                </a:cubicBezTo>
                <a:cubicBezTo>
                  <a:pt x="8133944" y="11278"/>
                  <a:pt x="8348455" y="-15699"/>
                  <a:pt x="8664210" y="0"/>
                </a:cubicBezTo>
                <a:cubicBezTo>
                  <a:pt x="8979965" y="15699"/>
                  <a:pt x="9043555" y="1324"/>
                  <a:pt x="9299208" y="0"/>
                </a:cubicBezTo>
                <a:cubicBezTo>
                  <a:pt x="9420289" y="27810"/>
                  <a:pt x="9536501" y="92377"/>
                  <a:pt x="9527019" y="227811"/>
                </a:cubicBezTo>
                <a:cubicBezTo>
                  <a:pt x="9545053" y="382538"/>
                  <a:pt x="9533603" y="529344"/>
                  <a:pt x="9527019" y="656083"/>
                </a:cubicBezTo>
                <a:cubicBezTo>
                  <a:pt x="9520435" y="782822"/>
                  <a:pt x="9541474" y="899786"/>
                  <a:pt x="9527019" y="1139027"/>
                </a:cubicBezTo>
                <a:cubicBezTo>
                  <a:pt x="9523913" y="1267848"/>
                  <a:pt x="9420022" y="1346212"/>
                  <a:pt x="9299208" y="1366838"/>
                </a:cubicBezTo>
                <a:cubicBezTo>
                  <a:pt x="9043711" y="1344501"/>
                  <a:pt x="8857440" y="1349828"/>
                  <a:pt x="8692122" y="1366838"/>
                </a:cubicBezTo>
                <a:cubicBezTo>
                  <a:pt x="8526804" y="1383848"/>
                  <a:pt x="8334842" y="1395093"/>
                  <a:pt x="8085036" y="1366838"/>
                </a:cubicBezTo>
                <a:cubicBezTo>
                  <a:pt x="7835230" y="1338583"/>
                  <a:pt x="7382757" y="1381168"/>
                  <a:pt x="7205809" y="1366838"/>
                </a:cubicBezTo>
                <a:cubicBezTo>
                  <a:pt x="7028861" y="1352508"/>
                  <a:pt x="6855901" y="1375421"/>
                  <a:pt x="6689437" y="1366838"/>
                </a:cubicBezTo>
                <a:cubicBezTo>
                  <a:pt x="6522973" y="1358255"/>
                  <a:pt x="6162796" y="1375231"/>
                  <a:pt x="5991637" y="1366838"/>
                </a:cubicBezTo>
                <a:cubicBezTo>
                  <a:pt x="5820478" y="1358445"/>
                  <a:pt x="5731903" y="1369903"/>
                  <a:pt x="5565979" y="1366838"/>
                </a:cubicBezTo>
                <a:cubicBezTo>
                  <a:pt x="5400055" y="1363773"/>
                  <a:pt x="5312797" y="1378869"/>
                  <a:pt x="5140321" y="1366838"/>
                </a:cubicBezTo>
                <a:cubicBezTo>
                  <a:pt x="4967845" y="1354807"/>
                  <a:pt x="4843082" y="1359635"/>
                  <a:pt x="4714664" y="1366838"/>
                </a:cubicBezTo>
                <a:cubicBezTo>
                  <a:pt x="4586246" y="1374041"/>
                  <a:pt x="4251587" y="1384794"/>
                  <a:pt x="4016864" y="1366838"/>
                </a:cubicBezTo>
                <a:cubicBezTo>
                  <a:pt x="3782141" y="1348882"/>
                  <a:pt x="3735045" y="1379245"/>
                  <a:pt x="3591206" y="1366838"/>
                </a:cubicBezTo>
                <a:cubicBezTo>
                  <a:pt x="3447367" y="1354431"/>
                  <a:pt x="3127379" y="1348510"/>
                  <a:pt x="2711978" y="1366838"/>
                </a:cubicBezTo>
                <a:cubicBezTo>
                  <a:pt x="2296577" y="1385166"/>
                  <a:pt x="2246080" y="1378140"/>
                  <a:pt x="2014178" y="1366838"/>
                </a:cubicBezTo>
                <a:cubicBezTo>
                  <a:pt x="1782276" y="1355536"/>
                  <a:pt x="1659580" y="1356484"/>
                  <a:pt x="1407093" y="1366838"/>
                </a:cubicBezTo>
                <a:cubicBezTo>
                  <a:pt x="1154606" y="1377192"/>
                  <a:pt x="1101989" y="1349771"/>
                  <a:pt x="890721" y="1366838"/>
                </a:cubicBezTo>
                <a:cubicBezTo>
                  <a:pt x="679453" y="1383905"/>
                  <a:pt x="550851" y="1394569"/>
                  <a:pt x="227811" y="1366838"/>
                </a:cubicBezTo>
                <a:cubicBezTo>
                  <a:pt x="102665" y="1363726"/>
                  <a:pt x="2243" y="1247638"/>
                  <a:pt x="0" y="1139027"/>
                </a:cubicBezTo>
                <a:cubicBezTo>
                  <a:pt x="3651" y="983266"/>
                  <a:pt x="-20441" y="788482"/>
                  <a:pt x="0" y="692531"/>
                </a:cubicBezTo>
                <a:cubicBezTo>
                  <a:pt x="20441" y="596580"/>
                  <a:pt x="20025" y="457030"/>
                  <a:pt x="0" y="227811"/>
                </a:cubicBezTo>
                <a:close/>
              </a:path>
              <a:path w="9527019" h="1366838" stroke="0" extrusionOk="0">
                <a:moveTo>
                  <a:pt x="0" y="227811"/>
                </a:moveTo>
                <a:cubicBezTo>
                  <a:pt x="-1019" y="105303"/>
                  <a:pt x="71353" y="5866"/>
                  <a:pt x="227811" y="0"/>
                </a:cubicBezTo>
                <a:cubicBezTo>
                  <a:pt x="485713" y="-15171"/>
                  <a:pt x="493448" y="-25594"/>
                  <a:pt x="744183" y="0"/>
                </a:cubicBezTo>
                <a:cubicBezTo>
                  <a:pt x="994918" y="25594"/>
                  <a:pt x="1028990" y="8144"/>
                  <a:pt x="1260555" y="0"/>
                </a:cubicBezTo>
                <a:cubicBezTo>
                  <a:pt x="1492120" y="-8144"/>
                  <a:pt x="1629791" y="28215"/>
                  <a:pt x="1867640" y="0"/>
                </a:cubicBezTo>
                <a:cubicBezTo>
                  <a:pt x="2105489" y="-28215"/>
                  <a:pt x="2507771" y="38625"/>
                  <a:pt x="2746868" y="0"/>
                </a:cubicBezTo>
                <a:cubicBezTo>
                  <a:pt x="2985965" y="-38625"/>
                  <a:pt x="3398168" y="-7756"/>
                  <a:pt x="3626096" y="0"/>
                </a:cubicBezTo>
                <a:cubicBezTo>
                  <a:pt x="3854024" y="7756"/>
                  <a:pt x="4029480" y="8420"/>
                  <a:pt x="4142468" y="0"/>
                </a:cubicBezTo>
                <a:cubicBezTo>
                  <a:pt x="4255456" y="-8420"/>
                  <a:pt x="4598442" y="-40136"/>
                  <a:pt x="5021695" y="0"/>
                </a:cubicBezTo>
                <a:cubicBezTo>
                  <a:pt x="5444948" y="40136"/>
                  <a:pt x="5252035" y="14598"/>
                  <a:pt x="5447353" y="0"/>
                </a:cubicBezTo>
                <a:cubicBezTo>
                  <a:pt x="5642671" y="-14598"/>
                  <a:pt x="5759352" y="5243"/>
                  <a:pt x="5963725" y="0"/>
                </a:cubicBezTo>
                <a:cubicBezTo>
                  <a:pt x="6168098" y="-5243"/>
                  <a:pt x="6436407" y="20525"/>
                  <a:pt x="6661525" y="0"/>
                </a:cubicBezTo>
                <a:cubicBezTo>
                  <a:pt x="6886643" y="-20525"/>
                  <a:pt x="7015398" y="19724"/>
                  <a:pt x="7268611" y="0"/>
                </a:cubicBezTo>
                <a:cubicBezTo>
                  <a:pt x="7521824" y="-19724"/>
                  <a:pt x="7742689" y="-3970"/>
                  <a:pt x="7966410" y="0"/>
                </a:cubicBezTo>
                <a:cubicBezTo>
                  <a:pt x="8190131" y="3970"/>
                  <a:pt x="8238251" y="15022"/>
                  <a:pt x="8482782" y="0"/>
                </a:cubicBezTo>
                <a:cubicBezTo>
                  <a:pt x="8727313" y="-15022"/>
                  <a:pt x="8953432" y="-30676"/>
                  <a:pt x="9299208" y="0"/>
                </a:cubicBezTo>
                <a:cubicBezTo>
                  <a:pt x="9452626" y="8373"/>
                  <a:pt x="9536022" y="127210"/>
                  <a:pt x="9527019" y="227811"/>
                </a:cubicBezTo>
                <a:cubicBezTo>
                  <a:pt x="9543061" y="332803"/>
                  <a:pt x="9518787" y="454020"/>
                  <a:pt x="9527019" y="656083"/>
                </a:cubicBezTo>
                <a:cubicBezTo>
                  <a:pt x="9535251" y="858146"/>
                  <a:pt x="9511228" y="966817"/>
                  <a:pt x="9527019" y="1139027"/>
                </a:cubicBezTo>
                <a:cubicBezTo>
                  <a:pt x="9534932" y="1282693"/>
                  <a:pt x="9439216" y="1339070"/>
                  <a:pt x="9299208" y="1366838"/>
                </a:cubicBezTo>
                <a:cubicBezTo>
                  <a:pt x="9063574" y="1372450"/>
                  <a:pt x="8895593" y="1343813"/>
                  <a:pt x="8782836" y="1366838"/>
                </a:cubicBezTo>
                <a:cubicBezTo>
                  <a:pt x="8670079" y="1389863"/>
                  <a:pt x="8528815" y="1387647"/>
                  <a:pt x="8357178" y="1366838"/>
                </a:cubicBezTo>
                <a:cubicBezTo>
                  <a:pt x="8185541" y="1346029"/>
                  <a:pt x="8115607" y="1346955"/>
                  <a:pt x="7931520" y="1366838"/>
                </a:cubicBezTo>
                <a:cubicBezTo>
                  <a:pt x="7747433" y="1386721"/>
                  <a:pt x="7241822" y="1402959"/>
                  <a:pt x="7052293" y="1366838"/>
                </a:cubicBezTo>
                <a:cubicBezTo>
                  <a:pt x="6862764" y="1330717"/>
                  <a:pt x="6625897" y="1391669"/>
                  <a:pt x="6445207" y="1366838"/>
                </a:cubicBezTo>
                <a:cubicBezTo>
                  <a:pt x="6264517" y="1342007"/>
                  <a:pt x="5938600" y="1360702"/>
                  <a:pt x="5656693" y="1366838"/>
                </a:cubicBezTo>
                <a:cubicBezTo>
                  <a:pt x="5374786" y="1372974"/>
                  <a:pt x="5316775" y="1342875"/>
                  <a:pt x="5140321" y="1366838"/>
                </a:cubicBezTo>
                <a:cubicBezTo>
                  <a:pt x="4963867" y="1390801"/>
                  <a:pt x="4718835" y="1336700"/>
                  <a:pt x="4533236" y="1366838"/>
                </a:cubicBezTo>
                <a:cubicBezTo>
                  <a:pt x="4347637" y="1396976"/>
                  <a:pt x="4157902" y="1352757"/>
                  <a:pt x="3835436" y="1366838"/>
                </a:cubicBezTo>
                <a:cubicBezTo>
                  <a:pt x="3512970" y="1380919"/>
                  <a:pt x="3292752" y="1397762"/>
                  <a:pt x="3046922" y="1366838"/>
                </a:cubicBezTo>
                <a:cubicBezTo>
                  <a:pt x="2801092" y="1335914"/>
                  <a:pt x="2587518" y="1328326"/>
                  <a:pt x="2258408" y="1366838"/>
                </a:cubicBezTo>
                <a:cubicBezTo>
                  <a:pt x="1929298" y="1405350"/>
                  <a:pt x="1852530" y="1398636"/>
                  <a:pt x="1560609" y="1366838"/>
                </a:cubicBezTo>
                <a:cubicBezTo>
                  <a:pt x="1268688" y="1335040"/>
                  <a:pt x="1324433" y="1362140"/>
                  <a:pt x="1134951" y="1366838"/>
                </a:cubicBezTo>
                <a:cubicBezTo>
                  <a:pt x="945469" y="1371536"/>
                  <a:pt x="657788" y="1369507"/>
                  <a:pt x="227811" y="1366838"/>
                </a:cubicBezTo>
                <a:cubicBezTo>
                  <a:pt x="119541" y="1368710"/>
                  <a:pt x="-13913" y="1279719"/>
                  <a:pt x="0" y="1139027"/>
                </a:cubicBezTo>
                <a:cubicBezTo>
                  <a:pt x="11672" y="1027070"/>
                  <a:pt x="-5699" y="865870"/>
                  <a:pt x="0" y="710755"/>
                </a:cubicBezTo>
                <a:cubicBezTo>
                  <a:pt x="5699" y="555640"/>
                  <a:pt x="20748" y="336615"/>
                  <a:pt x="0" y="227811"/>
                </a:cubicBezTo>
                <a:close/>
              </a:path>
            </a:pathLst>
          </a:custGeom>
          <a:ln w="38100">
            <a:extLst>
              <a:ext uri="{C807C97D-BFC1-408E-A445-0C87EB9F89A2}">
                <ask:lineSketchStyleProps xmlns="" xmlns:ask="http://schemas.microsoft.com/office/drawing/2018/sketchyshapes" sd="2112517419">
                  <a:prstGeom prst="round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Câu</a:t>
            </a:r>
            <a:r>
              <a:rPr kumimoji="0" lang="en-US" sz="3600" b="1"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1: </a:t>
            </a:r>
            <a:r>
              <a:rPr kumimoji="0" lang="en-US" sz="3600" b="1"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Đâu</a:t>
            </a:r>
            <a:r>
              <a:rPr kumimoji="0" lang="en-US" sz="3600" b="1"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3600" b="1"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là</a:t>
            </a:r>
            <a:r>
              <a:rPr kumimoji="0" lang="en-US" sz="3600" b="1"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3600" b="1"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biểu</a:t>
            </a:r>
            <a:r>
              <a:rPr kumimoji="0" lang="en-US" sz="3600" b="1"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3600" b="1"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hiện</a:t>
            </a:r>
            <a:r>
              <a:rPr kumimoji="0" lang="en-US" sz="3600" b="1"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3600" b="1"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của</a:t>
            </a:r>
            <a:r>
              <a:rPr kumimoji="0" lang="en-US" sz="3600" b="1"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3600" b="1"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hoàn</a:t>
            </a:r>
            <a:r>
              <a:rPr kumimoji="0" lang="en-US" sz="3600" b="1"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3600" b="1"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thành</a:t>
            </a:r>
            <a:r>
              <a:rPr kumimoji="0" lang="en-US" sz="3600" b="1"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3600" b="1"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tốt</a:t>
            </a:r>
            <a:r>
              <a:rPr kumimoji="0" lang="en-US" sz="3600" b="1"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3600" b="1"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nhiệm</a:t>
            </a:r>
            <a:r>
              <a:rPr kumimoji="0" lang="en-US" sz="3600" b="1"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3600" b="1"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vụ</a:t>
            </a:r>
            <a:r>
              <a:rPr kumimoji="0" lang="en-US" sz="3600" b="1"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p>
        </p:txBody>
      </p:sp>
      <p:sp>
        <p:nvSpPr>
          <p:cNvPr id="3" name="Flowchart: Terminator 2">
            <a:extLst>
              <a:ext uri="{FF2B5EF4-FFF2-40B4-BE49-F238E27FC236}">
                <a16:creationId xmlns="" xmlns:a16="http://schemas.microsoft.com/office/drawing/2014/main" id="{44331F29-DEEF-130E-9781-12449E0805D3}"/>
              </a:ext>
            </a:extLst>
          </p:cNvPr>
          <p:cNvSpPr/>
          <p:nvPr/>
        </p:nvSpPr>
        <p:spPr>
          <a:xfrm>
            <a:off x="144715" y="2520234"/>
            <a:ext cx="3810866" cy="1163782"/>
          </a:xfrm>
          <a:custGeom>
            <a:avLst/>
            <a:gdLst>
              <a:gd name="connsiteX0" fmla="*/ 817454 w 5081154"/>
              <a:gd name="connsiteY0" fmla="*/ 0 h 1163782"/>
              <a:gd name="connsiteX1" fmla="*/ 1391828 w 5081154"/>
              <a:gd name="connsiteY1" fmla="*/ 0 h 1163782"/>
              <a:gd name="connsiteX2" fmla="*/ 1966202 w 5081154"/>
              <a:gd name="connsiteY2" fmla="*/ 0 h 1163782"/>
              <a:gd name="connsiteX3" fmla="*/ 2437189 w 5081154"/>
              <a:gd name="connsiteY3" fmla="*/ 0 h 1163782"/>
              <a:gd name="connsiteX4" fmla="*/ 3046026 w 5081154"/>
              <a:gd name="connsiteY4" fmla="*/ 0 h 1163782"/>
              <a:gd name="connsiteX5" fmla="*/ 3517013 w 5081154"/>
              <a:gd name="connsiteY5" fmla="*/ 0 h 1163782"/>
              <a:gd name="connsiteX6" fmla="*/ 4263699 w 5081154"/>
              <a:gd name="connsiteY6" fmla="*/ 0 h 1163782"/>
              <a:gd name="connsiteX7" fmla="*/ 5081154 w 5081154"/>
              <a:gd name="connsiteY7" fmla="*/ 581891 h 1163782"/>
              <a:gd name="connsiteX8" fmla="*/ 4263699 w 5081154"/>
              <a:gd name="connsiteY8" fmla="*/ 1163782 h 1163782"/>
              <a:gd name="connsiteX9" fmla="*/ 3758250 w 5081154"/>
              <a:gd name="connsiteY9" fmla="*/ 1163782 h 1163782"/>
              <a:gd name="connsiteX10" fmla="*/ 3218338 w 5081154"/>
              <a:gd name="connsiteY10" fmla="*/ 1163782 h 1163782"/>
              <a:gd name="connsiteX11" fmla="*/ 2678426 w 5081154"/>
              <a:gd name="connsiteY11" fmla="*/ 1163782 h 1163782"/>
              <a:gd name="connsiteX12" fmla="*/ 2104052 w 5081154"/>
              <a:gd name="connsiteY12" fmla="*/ 1163782 h 1163782"/>
              <a:gd name="connsiteX13" fmla="*/ 1529678 w 5081154"/>
              <a:gd name="connsiteY13" fmla="*/ 1163782 h 1163782"/>
              <a:gd name="connsiteX14" fmla="*/ 817454 w 5081154"/>
              <a:gd name="connsiteY14" fmla="*/ 1163782 h 1163782"/>
              <a:gd name="connsiteX15" fmla="*/ 0 w 5081154"/>
              <a:gd name="connsiteY15" fmla="*/ 581891 h 1163782"/>
              <a:gd name="connsiteX16" fmla="*/ 817454 w 5081154"/>
              <a:gd name="connsiteY16" fmla="*/ 0 h 1163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081154" h="1163782" fill="none" extrusionOk="0">
                <a:moveTo>
                  <a:pt x="817454" y="0"/>
                </a:moveTo>
                <a:cubicBezTo>
                  <a:pt x="1024521" y="-25783"/>
                  <a:pt x="1242786" y="23422"/>
                  <a:pt x="1391828" y="0"/>
                </a:cubicBezTo>
                <a:cubicBezTo>
                  <a:pt x="1540870" y="-23422"/>
                  <a:pt x="1685216" y="9138"/>
                  <a:pt x="1966202" y="0"/>
                </a:cubicBezTo>
                <a:cubicBezTo>
                  <a:pt x="2247188" y="-9138"/>
                  <a:pt x="2233443" y="11038"/>
                  <a:pt x="2437189" y="0"/>
                </a:cubicBezTo>
                <a:cubicBezTo>
                  <a:pt x="2640935" y="-11038"/>
                  <a:pt x="2837800" y="4113"/>
                  <a:pt x="3046026" y="0"/>
                </a:cubicBezTo>
                <a:cubicBezTo>
                  <a:pt x="3254252" y="-4113"/>
                  <a:pt x="3370267" y="53849"/>
                  <a:pt x="3517013" y="0"/>
                </a:cubicBezTo>
                <a:cubicBezTo>
                  <a:pt x="3663759" y="-53849"/>
                  <a:pt x="4021021" y="15117"/>
                  <a:pt x="4263699" y="0"/>
                </a:cubicBezTo>
                <a:cubicBezTo>
                  <a:pt x="4711239" y="-60399"/>
                  <a:pt x="5167908" y="236184"/>
                  <a:pt x="5081154" y="581891"/>
                </a:cubicBezTo>
                <a:cubicBezTo>
                  <a:pt x="5103970" y="1021039"/>
                  <a:pt x="4633415" y="1188138"/>
                  <a:pt x="4263699" y="1163782"/>
                </a:cubicBezTo>
                <a:cubicBezTo>
                  <a:pt x="4154517" y="1214104"/>
                  <a:pt x="3979950" y="1162815"/>
                  <a:pt x="3758250" y="1163782"/>
                </a:cubicBezTo>
                <a:cubicBezTo>
                  <a:pt x="3536550" y="1164749"/>
                  <a:pt x="3450585" y="1156993"/>
                  <a:pt x="3218338" y="1163782"/>
                </a:cubicBezTo>
                <a:cubicBezTo>
                  <a:pt x="2986091" y="1170571"/>
                  <a:pt x="2895058" y="1133919"/>
                  <a:pt x="2678426" y="1163782"/>
                </a:cubicBezTo>
                <a:cubicBezTo>
                  <a:pt x="2461794" y="1193645"/>
                  <a:pt x="2276161" y="1154404"/>
                  <a:pt x="2104052" y="1163782"/>
                </a:cubicBezTo>
                <a:cubicBezTo>
                  <a:pt x="1931943" y="1173160"/>
                  <a:pt x="1782594" y="1155793"/>
                  <a:pt x="1529678" y="1163782"/>
                </a:cubicBezTo>
                <a:cubicBezTo>
                  <a:pt x="1276762" y="1171771"/>
                  <a:pt x="1081468" y="1151614"/>
                  <a:pt x="817454" y="1163782"/>
                </a:cubicBezTo>
                <a:cubicBezTo>
                  <a:pt x="323099" y="1089650"/>
                  <a:pt x="-80480" y="881581"/>
                  <a:pt x="0" y="581891"/>
                </a:cubicBezTo>
                <a:cubicBezTo>
                  <a:pt x="82172" y="158697"/>
                  <a:pt x="408682" y="-100370"/>
                  <a:pt x="817454" y="0"/>
                </a:cubicBezTo>
                <a:close/>
              </a:path>
              <a:path w="5081154" h="1163782" stroke="0" extrusionOk="0">
                <a:moveTo>
                  <a:pt x="817454" y="0"/>
                </a:moveTo>
                <a:cubicBezTo>
                  <a:pt x="1074800" y="-56742"/>
                  <a:pt x="1252815" y="12001"/>
                  <a:pt x="1391828" y="0"/>
                </a:cubicBezTo>
                <a:cubicBezTo>
                  <a:pt x="1530841" y="-12001"/>
                  <a:pt x="1816476" y="30184"/>
                  <a:pt x="1966202" y="0"/>
                </a:cubicBezTo>
                <a:cubicBezTo>
                  <a:pt x="2115928" y="-30184"/>
                  <a:pt x="2290531" y="30255"/>
                  <a:pt x="2437189" y="0"/>
                </a:cubicBezTo>
                <a:cubicBezTo>
                  <a:pt x="2583847" y="-30255"/>
                  <a:pt x="2771882" y="15915"/>
                  <a:pt x="2908176" y="0"/>
                </a:cubicBezTo>
                <a:cubicBezTo>
                  <a:pt x="3044470" y="-15915"/>
                  <a:pt x="3302217" y="32619"/>
                  <a:pt x="3448088" y="0"/>
                </a:cubicBezTo>
                <a:cubicBezTo>
                  <a:pt x="3593959" y="-32619"/>
                  <a:pt x="3986903" y="34394"/>
                  <a:pt x="4263699" y="0"/>
                </a:cubicBezTo>
                <a:cubicBezTo>
                  <a:pt x="4732588" y="-12699"/>
                  <a:pt x="5071398" y="204430"/>
                  <a:pt x="5081154" y="581891"/>
                </a:cubicBezTo>
                <a:cubicBezTo>
                  <a:pt x="5157997" y="826491"/>
                  <a:pt x="4726704" y="1179110"/>
                  <a:pt x="4263699" y="1163782"/>
                </a:cubicBezTo>
                <a:cubicBezTo>
                  <a:pt x="4106882" y="1183188"/>
                  <a:pt x="3983934" y="1106551"/>
                  <a:pt x="3758250" y="1163782"/>
                </a:cubicBezTo>
                <a:cubicBezTo>
                  <a:pt x="3532566" y="1221013"/>
                  <a:pt x="3387897" y="1143308"/>
                  <a:pt x="3252800" y="1163782"/>
                </a:cubicBezTo>
                <a:cubicBezTo>
                  <a:pt x="3117703" y="1184256"/>
                  <a:pt x="2889599" y="1126192"/>
                  <a:pt x="2712889" y="1163782"/>
                </a:cubicBezTo>
                <a:cubicBezTo>
                  <a:pt x="2536179" y="1201372"/>
                  <a:pt x="2393235" y="1125456"/>
                  <a:pt x="2207439" y="1163782"/>
                </a:cubicBezTo>
                <a:cubicBezTo>
                  <a:pt x="2021643" y="1202108"/>
                  <a:pt x="1782941" y="1161197"/>
                  <a:pt x="1667528" y="1163782"/>
                </a:cubicBezTo>
                <a:cubicBezTo>
                  <a:pt x="1552115" y="1166367"/>
                  <a:pt x="996904" y="1083851"/>
                  <a:pt x="817454" y="1163782"/>
                </a:cubicBezTo>
                <a:cubicBezTo>
                  <a:pt x="367884" y="1127054"/>
                  <a:pt x="-2740" y="872935"/>
                  <a:pt x="0" y="581891"/>
                </a:cubicBezTo>
                <a:cubicBezTo>
                  <a:pt x="2296" y="298884"/>
                  <a:pt x="337027" y="93130"/>
                  <a:pt x="817454" y="0"/>
                </a:cubicBezTo>
                <a:close/>
              </a:path>
            </a:pathLst>
          </a:custGeom>
          <a:solidFill>
            <a:srgbClr val="FFFFCC"/>
          </a:solidFill>
          <a:ln w="19050">
            <a:solidFill>
              <a:schemeClr val="tx1"/>
            </a:solidFill>
            <a:prstDash val="lgDashDot"/>
            <a:extLst>
              <a:ext uri="{C807C97D-BFC1-408E-A445-0C87EB9F89A2}">
                <ask:lineSketchStyleProps xmlns="" xmlns:ask="http://schemas.microsoft.com/office/drawing/2018/sketchyshapes" sd="1086508122">
                  <a:prstGeom prst="flowChartTerminator">
                    <a:avLst/>
                  </a:prstGeom>
                  <ask:type>
                    <ask:lineSketchScribble/>
                  </ask:type>
                </ask:lineSketchStyleProps>
              </a:ext>
            </a:extLst>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A. </a:t>
            </a:r>
            <a:r>
              <a:rPr lang="en-US" sz="3200" dirty="0" err="1">
                <a:solidFill>
                  <a:prstClr val="black"/>
                </a:solidFill>
                <a:latin typeface="Times New Roman" pitchFamily="18" charset="0"/>
                <a:cs typeface="Times New Roman" pitchFamily="18" charset="0"/>
              </a:rPr>
              <a:t>Làm</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việc</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có</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trách</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nhiệm</a:t>
            </a:r>
            <a:r>
              <a:rPr kumimoji="0" lang="en-US" sz="32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a:t>
            </a:r>
          </a:p>
        </p:txBody>
      </p:sp>
      <p:sp>
        <p:nvSpPr>
          <p:cNvPr id="6" name="Flowchart: Terminator 5">
            <a:extLst>
              <a:ext uri="{FF2B5EF4-FFF2-40B4-BE49-F238E27FC236}">
                <a16:creationId xmlns="" xmlns:a16="http://schemas.microsoft.com/office/drawing/2014/main" id="{6AF1B95A-803E-EFBA-67E8-22DC0515F4AE}"/>
              </a:ext>
            </a:extLst>
          </p:cNvPr>
          <p:cNvSpPr/>
          <p:nvPr/>
        </p:nvSpPr>
        <p:spPr>
          <a:xfrm>
            <a:off x="5318270" y="2504365"/>
            <a:ext cx="3810866" cy="1163782"/>
          </a:xfrm>
          <a:custGeom>
            <a:avLst/>
            <a:gdLst>
              <a:gd name="connsiteX0" fmla="*/ 817454 w 5081154"/>
              <a:gd name="connsiteY0" fmla="*/ 0 h 1163782"/>
              <a:gd name="connsiteX1" fmla="*/ 1391828 w 5081154"/>
              <a:gd name="connsiteY1" fmla="*/ 0 h 1163782"/>
              <a:gd name="connsiteX2" fmla="*/ 1966202 w 5081154"/>
              <a:gd name="connsiteY2" fmla="*/ 0 h 1163782"/>
              <a:gd name="connsiteX3" fmla="*/ 2437189 w 5081154"/>
              <a:gd name="connsiteY3" fmla="*/ 0 h 1163782"/>
              <a:gd name="connsiteX4" fmla="*/ 3046026 w 5081154"/>
              <a:gd name="connsiteY4" fmla="*/ 0 h 1163782"/>
              <a:gd name="connsiteX5" fmla="*/ 3517013 w 5081154"/>
              <a:gd name="connsiteY5" fmla="*/ 0 h 1163782"/>
              <a:gd name="connsiteX6" fmla="*/ 4263699 w 5081154"/>
              <a:gd name="connsiteY6" fmla="*/ 0 h 1163782"/>
              <a:gd name="connsiteX7" fmla="*/ 5081154 w 5081154"/>
              <a:gd name="connsiteY7" fmla="*/ 581891 h 1163782"/>
              <a:gd name="connsiteX8" fmla="*/ 4263699 w 5081154"/>
              <a:gd name="connsiteY8" fmla="*/ 1163782 h 1163782"/>
              <a:gd name="connsiteX9" fmla="*/ 3758250 w 5081154"/>
              <a:gd name="connsiteY9" fmla="*/ 1163782 h 1163782"/>
              <a:gd name="connsiteX10" fmla="*/ 3218338 w 5081154"/>
              <a:gd name="connsiteY10" fmla="*/ 1163782 h 1163782"/>
              <a:gd name="connsiteX11" fmla="*/ 2678426 w 5081154"/>
              <a:gd name="connsiteY11" fmla="*/ 1163782 h 1163782"/>
              <a:gd name="connsiteX12" fmla="*/ 2104052 w 5081154"/>
              <a:gd name="connsiteY12" fmla="*/ 1163782 h 1163782"/>
              <a:gd name="connsiteX13" fmla="*/ 1529678 w 5081154"/>
              <a:gd name="connsiteY13" fmla="*/ 1163782 h 1163782"/>
              <a:gd name="connsiteX14" fmla="*/ 817454 w 5081154"/>
              <a:gd name="connsiteY14" fmla="*/ 1163782 h 1163782"/>
              <a:gd name="connsiteX15" fmla="*/ 0 w 5081154"/>
              <a:gd name="connsiteY15" fmla="*/ 581891 h 1163782"/>
              <a:gd name="connsiteX16" fmla="*/ 817454 w 5081154"/>
              <a:gd name="connsiteY16" fmla="*/ 0 h 1163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081154" h="1163782" fill="none" extrusionOk="0">
                <a:moveTo>
                  <a:pt x="817454" y="0"/>
                </a:moveTo>
                <a:cubicBezTo>
                  <a:pt x="1024521" y="-25783"/>
                  <a:pt x="1242786" y="23422"/>
                  <a:pt x="1391828" y="0"/>
                </a:cubicBezTo>
                <a:cubicBezTo>
                  <a:pt x="1540870" y="-23422"/>
                  <a:pt x="1685216" y="9138"/>
                  <a:pt x="1966202" y="0"/>
                </a:cubicBezTo>
                <a:cubicBezTo>
                  <a:pt x="2247188" y="-9138"/>
                  <a:pt x="2233443" y="11038"/>
                  <a:pt x="2437189" y="0"/>
                </a:cubicBezTo>
                <a:cubicBezTo>
                  <a:pt x="2640935" y="-11038"/>
                  <a:pt x="2837800" y="4113"/>
                  <a:pt x="3046026" y="0"/>
                </a:cubicBezTo>
                <a:cubicBezTo>
                  <a:pt x="3254252" y="-4113"/>
                  <a:pt x="3370267" y="53849"/>
                  <a:pt x="3517013" y="0"/>
                </a:cubicBezTo>
                <a:cubicBezTo>
                  <a:pt x="3663759" y="-53849"/>
                  <a:pt x="4021021" y="15117"/>
                  <a:pt x="4263699" y="0"/>
                </a:cubicBezTo>
                <a:cubicBezTo>
                  <a:pt x="4711239" y="-60399"/>
                  <a:pt x="5167908" y="236184"/>
                  <a:pt x="5081154" y="581891"/>
                </a:cubicBezTo>
                <a:cubicBezTo>
                  <a:pt x="5103970" y="1021039"/>
                  <a:pt x="4633415" y="1188138"/>
                  <a:pt x="4263699" y="1163782"/>
                </a:cubicBezTo>
                <a:cubicBezTo>
                  <a:pt x="4154517" y="1214104"/>
                  <a:pt x="3979950" y="1162815"/>
                  <a:pt x="3758250" y="1163782"/>
                </a:cubicBezTo>
                <a:cubicBezTo>
                  <a:pt x="3536550" y="1164749"/>
                  <a:pt x="3450585" y="1156993"/>
                  <a:pt x="3218338" y="1163782"/>
                </a:cubicBezTo>
                <a:cubicBezTo>
                  <a:pt x="2986091" y="1170571"/>
                  <a:pt x="2895058" y="1133919"/>
                  <a:pt x="2678426" y="1163782"/>
                </a:cubicBezTo>
                <a:cubicBezTo>
                  <a:pt x="2461794" y="1193645"/>
                  <a:pt x="2276161" y="1154404"/>
                  <a:pt x="2104052" y="1163782"/>
                </a:cubicBezTo>
                <a:cubicBezTo>
                  <a:pt x="1931943" y="1173160"/>
                  <a:pt x="1782594" y="1155793"/>
                  <a:pt x="1529678" y="1163782"/>
                </a:cubicBezTo>
                <a:cubicBezTo>
                  <a:pt x="1276762" y="1171771"/>
                  <a:pt x="1081468" y="1151614"/>
                  <a:pt x="817454" y="1163782"/>
                </a:cubicBezTo>
                <a:cubicBezTo>
                  <a:pt x="323099" y="1089650"/>
                  <a:pt x="-80480" y="881581"/>
                  <a:pt x="0" y="581891"/>
                </a:cubicBezTo>
                <a:cubicBezTo>
                  <a:pt x="82172" y="158697"/>
                  <a:pt x="408682" y="-100370"/>
                  <a:pt x="817454" y="0"/>
                </a:cubicBezTo>
                <a:close/>
              </a:path>
              <a:path w="5081154" h="1163782" stroke="0" extrusionOk="0">
                <a:moveTo>
                  <a:pt x="817454" y="0"/>
                </a:moveTo>
                <a:cubicBezTo>
                  <a:pt x="1074800" y="-56742"/>
                  <a:pt x="1252815" y="12001"/>
                  <a:pt x="1391828" y="0"/>
                </a:cubicBezTo>
                <a:cubicBezTo>
                  <a:pt x="1530841" y="-12001"/>
                  <a:pt x="1816476" y="30184"/>
                  <a:pt x="1966202" y="0"/>
                </a:cubicBezTo>
                <a:cubicBezTo>
                  <a:pt x="2115928" y="-30184"/>
                  <a:pt x="2290531" y="30255"/>
                  <a:pt x="2437189" y="0"/>
                </a:cubicBezTo>
                <a:cubicBezTo>
                  <a:pt x="2583847" y="-30255"/>
                  <a:pt x="2771882" y="15915"/>
                  <a:pt x="2908176" y="0"/>
                </a:cubicBezTo>
                <a:cubicBezTo>
                  <a:pt x="3044470" y="-15915"/>
                  <a:pt x="3302217" y="32619"/>
                  <a:pt x="3448088" y="0"/>
                </a:cubicBezTo>
                <a:cubicBezTo>
                  <a:pt x="3593959" y="-32619"/>
                  <a:pt x="3986903" y="34394"/>
                  <a:pt x="4263699" y="0"/>
                </a:cubicBezTo>
                <a:cubicBezTo>
                  <a:pt x="4732588" y="-12699"/>
                  <a:pt x="5071398" y="204430"/>
                  <a:pt x="5081154" y="581891"/>
                </a:cubicBezTo>
                <a:cubicBezTo>
                  <a:pt x="5157997" y="826491"/>
                  <a:pt x="4726704" y="1179110"/>
                  <a:pt x="4263699" y="1163782"/>
                </a:cubicBezTo>
                <a:cubicBezTo>
                  <a:pt x="4106882" y="1183188"/>
                  <a:pt x="3983934" y="1106551"/>
                  <a:pt x="3758250" y="1163782"/>
                </a:cubicBezTo>
                <a:cubicBezTo>
                  <a:pt x="3532566" y="1221013"/>
                  <a:pt x="3387897" y="1143308"/>
                  <a:pt x="3252800" y="1163782"/>
                </a:cubicBezTo>
                <a:cubicBezTo>
                  <a:pt x="3117703" y="1184256"/>
                  <a:pt x="2889599" y="1126192"/>
                  <a:pt x="2712889" y="1163782"/>
                </a:cubicBezTo>
                <a:cubicBezTo>
                  <a:pt x="2536179" y="1201372"/>
                  <a:pt x="2393235" y="1125456"/>
                  <a:pt x="2207439" y="1163782"/>
                </a:cubicBezTo>
                <a:cubicBezTo>
                  <a:pt x="2021643" y="1202108"/>
                  <a:pt x="1782941" y="1161197"/>
                  <a:pt x="1667528" y="1163782"/>
                </a:cubicBezTo>
                <a:cubicBezTo>
                  <a:pt x="1552115" y="1166367"/>
                  <a:pt x="996904" y="1083851"/>
                  <a:pt x="817454" y="1163782"/>
                </a:cubicBezTo>
                <a:cubicBezTo>
                  <a:pt x="367884" y="1127054"/>
                  <a:pt x="-2740" y="872935"/>
                  <a:pt x="0" y="581891"/>
                </a:cubicBezTo>
                <a:cubicBezTo>
                  <a:pt x="2296" y="298884"/>
                  <a:pt x="337027" y="93130"/>
                  <a:pt x="817454" y="0"/>
                </a:cubicBezTo>
                <a:close/>
              </a:path>
            </a:pathLst>
          </a:custGeom>
          <a:solidFill>
            <a:srgbClr val="FFFFCC"/>
          </a:solidFill>
          <a:ln w="19050">
            <a:solidFill>
              <a:schemeClr val="tx1"/>
            </a:solidFill>
            <a:prstDash val="lgDashDot"/>
            <a:extLst>
              <a:ext uri="{C807C97D-BFC1-408E-A445-0C87EB9F89A2}">
                <ask:lineSketchStyleProps xmlns="" xmlns:ask="http://schemas.microsoft.com/office/drawing/2018/sketchyshapes" sd="1086508122">
                  <a:prstGeom prst="flowChartTerminator">
                    <a:avLst/>
                  </a:prstGeom>
                  <ask:type>
                    <ask:lineSketchScribble/>
                  </ask:type>
                </ask:lineSketchStyleProps>
              </a:ext>
            </a:extLst>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B. </a:t>
            </a:r>
            <a:r>
              <a:rPr kumimoji="0" lang="en-US" sz="32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Ngại</a:t>
            </a:r>
            <a:r>
              <a:rPr kumimoji="0" lang="en-US" sz="3200" b="0" i="0" u="none" strike="noStrike" kern="1200" cap="none" spc="0" normalizeH="0" noProof="0" dirty="0">
                <a:ln>
                  <a:noFill/>
                </a:ln>
                <a:solidFill>
                  <a:prstClr val="black"/>
                </a:solidFill>
                <a:effectLst/>
                <a:uLnTx/>
                <a:uFillTx/>
                <a:latin typeface="Times New Roman" pitchFamily="18" charset="0"/>
                <a:cs typeface="Times New Roman" pitchFamily="18" charset="0"/>
              </a:rPr>
              <a:t> </a:t>
            </a:r>
            <a:r>
              <a:rPr kumimoji="0" lang="en-US" sz="3200" b="0" i="0" u="none" strike="noStrike" kern="1200" cap="none" spc="0" normalizeH="0" noProof="0" dirty="0" err="1">
                <a:ln>
                  <a:noFill/>
                </a:ln>
                <a:solidFill>
                  <a:prstClr val="black"/>
                </a:solidFill>
                <a:effectLst/>
                <a:uLnTx/>
                <a:uFillTx/>
                <a:latin typeface="Times New Roman" pitchFamily="18" charset="0"/>
                <a:cs typeface="Times New Roman" pitchFamily="18" charset="0"/>
              </a:rPr>
              <a:t>khó</a:t>
            </a:r>
            <a:r>
              <a:rPr kumimoji="0" lang="en-US" sz="3200" b="0" i="0" u="none" strike="noStrike" kern="1200" cap="none" spc="0" normalizeH="0" noProof="0" dirty="0">
                <a:ln>
                  <a:noFill/>
                </a:ln>
                <a:solidFill>
                  <a:prstClr val="black"/>
                </a:solidFill>
                <a:effectLst/>
                <a:uLnTx/>
                <a:uFillTx/>
                <a:latin typeface="Times New Roman" pitchFamily="18" charset="0"/>
                <a:cs typeface="Times New Roman" pitchFamily="18" charset="0"/>
              </a:rPr>
              <a:t>, </a:t>
            </a:r>
            <a:r>
              <a:rPr kumimoji="0" lang="en-US" sz="3200" b="0" i="0" u="none" strike="noStrike" kern="1200" cap="none" spc="0" normalizeH="0" noProof="0" dirty="0" err="1">
                <a:ln>
                  <a:noFill/>
                </a:ln>
                <a:solidFill>
                  <a:prstClr val="black"/>
                </a:solidFill>
                <a:effectLst/>
                <a:uLnTx/>
                <a:uFillTx/>
                <a:latin typeface="Times New Roman" pitchFamily="18" charset="0"/>
                <a:cs typeface="Times New Roman" pitchFamily="18" charset="0"/>
              </a:rPr>
              <a:t>ngại</a:t>
            </a:r>
            <a:r>
              <a:rPr kumimoji="0" lang="en-US" sz="3200" b="0" i="0" u="none" strike="noStrike" kern="1200" cap="none" spc="0" normalizeH="0" noProof="0" dirty="0">
                <a:ln>
                  <a:noFill/>
                </a:ln>
                <a:solidFill>
                  <a:prstClr val="black"/>
                </a:solidFill>
                <a:effectLst/>
                <a:uLnTx/>
                <a:uFillTx/>
                <a:latin typeface="Times New Roman" pitchFamily="18" charset="0"/>
                <a:cs typeface="Times New Roman" pitchFamily="18" charset="0"/>
              </a:rPr>
              <a:t> </a:t>
            </a:r>
            <a:r>
              <a:rPr kumimoji="0" lang="en-US" sz="3200" b="0" i="0" u="none" strike="noStrike" kern="1200" cap="none" spc="0" normalizeH="0" noProof="0" dirty="0" err="1">
                <a:ln>
                  <a:noFill/>
                </a:ln>
                <a:solidFill>
                  <a:prstClr val="black"/>
                </a:solidFill>
                <a:effectLst/>
                <a:uLnTx/>
                <a:uFillTx/>
                <a:latin typeface="Times New Roman" pitchFamily="18" charset="0"/>
                <a:cs typeface="Times New Roman" pitchFamily="18" charset="0"/>
              </a:rPr>
              <a:t>khổ</a:t>
            </a:r>
            <a:endParaRPr kumimoji="0" lang="en-US" sz="3200" b="0" i="0" u="none" strike="noStrike" kern="1200" cap="none" spc="0" normalizeH="0" baseline="0" noProof="0" dirty="0">
              <a:ln>
                <a:noFill/>
              </a:ln>
              <a:solidFill>
                <a:prstClr val="black"/>
              </a:solidFill>
              <a:effectLst/>
              <a:uLnTx/>
              <a:uFillTx/>
              <a:latin typeface="Times New Roman" pitchFamily="18" charset="0"/>
              <a:cs typeface="Times New Roman" pitchFamily="18" charset="0"/>
            </a:endParaRPr>
          </a:p>
        </p:txBody>
      </p:sp>
      <p:grpSp>
        <p:nvGrpSpPr>
          <p:cNvPr id="105" name="Group 104">
            <a:extLst>
              <a:ext uri="{FF2B5EF4-FFF2-40B4-BE49-F238E27FC236}">
                <a16:creationId xmlns="" xmlns:a16="http://schemas.microsoft.com/office/drawing/2014/main" id="{AC0BF159-19AF-6DD9-567E-DB7AA5C77404}"/>
              </a:ext>
            </a:extLst>
          </p:cNvPr>
          <p:cNvGrpSpPr/>
          <p:nvPr/>
        </p:nvGrpSpPr>
        <p:grpSpPr>
          <a:xfrm>
            <a:off x="3429000" y="3505199"/>
            <a:ext cx="2524286" cy="3357135"/>
            <a:chOff x="-74291" y="2956902"/>
            <a:chExt cx="2246665" cy="3948546"/>
          </a:xfrm>
        </p:grpSpPr>
        <p:pic>
          <p:nvPicPr>
            <p:cNvPr id="7" name="Picture 6" descr="A picture containing toy&#10;&#10;Description automatically generated">
              <a:extLst>
                <a:ext uri="{FF2B5EF4-FFF2-40B4-BE49-F238E27FC236}">
                  <a16:creationId xmlns="" xmlns:a16="http://schemas.microsoft.com/office/drawing/2014/main" id="{94D44D92-EEEF-ACE2-7F31-9D6CD92CB05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4291" y="2956902"/>
              <a:ext cx="2246665" cy="3948546"/>
            </a:xfrm>
            <a:prstGeom prst="rect">
              <a:avLst/>
            </a:prstGeom>
          </p:spPr>
        </p:pic>
        <p:sp>
          <p:nvSpPr>
            <p:cNvPr id="8" name="TextBox 7">
              <a:extLst>
                <a:ext uri="{FF2B5EF4-FFF2-40B4-BE49-F238E27FC236}">
                  <a16:creationId xmlns="" xmlns:a16="http://schemas.microsoft.com/office/drawing/2014/main" id="{F916F835-DD4B-BA0A-228A-73AD809E2696}"/>
                </a:ext>
              </a:extLst>
            </p:cNvPr>
            <p:cNvSpPr txBox="1"/>
            <p:nvPr/>
          </p:nvSpPr>
          <p:spPr>
            <a:xfrm>
              <a:off x="13295" y="3208891"/>
              <a:ext cx="1930698" cy="112218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Hãy</a:t>
              </a:r>
              <a:r>
                <a:rPr kumimoji="0" lang="en-US"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chọn</a:t>
              </a:r>
              <a:r>
                <a:rPr kumimoji="0" lang="en-US"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đáp</a:t>
              </a:r>
              <a:r>
                <a:rPr kumimoji="0" lang="en-US"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án</a:t>
              </a:r>
              <a:r>
                <a:rPr kumimoji="0" lang="en-US"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28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đúng</a:t>
              </a:r>
              <a:r>
                <a:rPr kumimoji="0" lang="en-US" sz="28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a:t>
              </a:r>
            </a:p>
          </p:txBody>
        </p:sp>
      </p:grpSp>
      <p:sp>
        <p:nvSpPr>
          <p:cNvPr id="16" name="AutoShape 3">
            <a:extLst>
              <a:ext uri="{FF2B5EF4-FFF2-40B4-BE49-F238E27FC236}">
                <a16:creationId xmlns="" xmlns:a16="http://schemas.microsoft.com/office/drawing/2014/main" id="{96A054C5-B4FA-F692-A895-7ACDAC774A22}"/>
              </a:ext>
            </a:extLst>
          </p:cNvPr>
          <p:cNvSpPr>
            <a:spLocks noChangeAspect="1" noChangeArrowheads="1" noTextEdit="1"/>
          </p:cNvSpPr>
          <p:nvPr/>
        </p:nvSpPr>
        <p:spPr bwMode="auto">
          <a:xfrm>
            <a:off x="4107222" y="1602731"/>
            <a:ext cx="3692129" cy="538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Rectangle 6">
            <a:extLst>
              <a:ext uri="{FF2B5EF4-FFF2-40B4-BE49-F238E27FC236}">
                <a16:creationId xmlns="" xmlns:a16="http://schemas.microsoft.com/office/drawing/2014/main" id="{E384332E-AE58-B73C-370C-E1B96A5A2DF1}"/>
              </a:ext>
            </a:extLst>
          </p:cNvPr>
          <p:cNvSpPr>
            <a:spLocks noChangeArrowheads="1"/>
          </p:cNvSpPr>
          <p:nvPr/>
        </p:nvSpPr>
        <p:spPr bwMode="auto">
          <a:xfrm>
            <a:off x="6099138" y="2167882"/>
            <a:ext cx="102394"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Rectangle 8">
            <a:extLst>
              <a:ext uri="{FF2B5EF4-FFF2-40B4-BE49-F238E27FC236}">
                <a16:creationId xmlns="" xmlns:a16="http://schemas.microsoft.com/office/drawing/2014/main" id="{609AD68D-1A87-CBA6-E5B7-EF3C57181D9B}"/>
              </a:ext>
            </a:extLst>
          </p:cNvPr>
          <p:cNvSpPr>
            <a:spLocks noChangeArrowheads="1"/>
          </p:cNvSpPr>
          <p:nvPr/>
        </p:nvSpPr>
        <p:spPr bwMode="auto">
          <a:xfrm>
            <a:off x="6099138" y="2167881"/>
            <a:ext cx="102394"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Freeform 12">
            <a:extLst>
              <a:ext uri="{FF2B5EF4-FFF2-40B4-BE49-F238E27FC236}">
                <a16:creationId xmlns="" xmlns:a16="http://schemas.microsoft.com/office/drawing/2014/main" id="{6BB36A61-785B-3BA0-0CAE-D07D30CCEE71}"/>
              </a:ext>
            </a:extLst>
          </p:cNvPr>
          <p:cNvSpPr>
            <a:spLocks noEditPoints="1"/>
          </p:cNvSpPr>
          <p:nvPr/>
        </p:nvSpPr>
        <p:spPr bwMode="auto">
          <a:xfrm>
            <a:off x="5035910" y="2593332"/>
            <a:ext cx="203597" cy="195263"/>
          </a:xfrm>
          <a:custGeom>
            <a:avLst/>
            <a:gdLst>
              <a:gd name="T0" fmla="*/ 0 w 171"/>
              <a:gd name="T1" fmla="*/ 97 h 123"/>
              <a:gd name="T2" fmla="*/ 0 w 171"/>
              <a:gd name="T3" fmla="*/ 97 h 123"/>
              <a:gd name="T4" fmla="*/ 18 w 171"/>
              <a:gd name="T5" fmla="*/ 123 h 123"/>
              <a:gd name="T6" fmla="*/ 18 w 171"/>
              <a:gd name="T7" fmla="*/ 123 h 123"/>
              <a:gd name="T8" fmla="*/ 0 w 171"/>
              <a:gd name="T9" fmla="*/ 97 h 123"/>
              <a:gd name="T10" fmla="*/ 152 w 171"/>
              <a:gd name="T11" fmla="*/ 0 h 123"/>
              <a:gd name="T12" fmla="*/ 152 w 171"/>
              <a:gd name="T13" fmla="*/ 0 h 123"/>
              <a:gd name="T14" fmla="*/ 171 w 171"/>
              <a:gd name="T15" fmla="*/ 26 h 123"/>
              <a:gd name="T16" fmla="*/ 171 w 171"/>
              <a:gd name="T17" fmla="*/ 26 h 123"/>
              <a:gd name="T18" fmla="*/ 152 w 171"/>
              <a:gd name="T19"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123">
                <a:moveTo>
                  <a:pt x="0" y="97"/>
                </a:moveTo>
                <a:lnTo>
                  <a:pt x="0" y="97"/>
                </a:lnTo>
                <a:lnTo>
                  <a:pt x="18" y="123"/>
                </a:lnTo>
                <a:lnTo>
                  <a:pt x="18" y="123"/>
                </a:lnTo>
                <a:lnTo>
                  <a:pt x="0" y="97"/>
                </a:lnTo>
                <a:close/>
                <a:moveTo>
                  <a:pt x="152" y="0"/>
                </a:moveTo>
                <a:lnTo>
                  <a:pt x="152" y="0"/>
                </a:lnTo>
                <a:lnTo>
                  <a:pt x="171" y="26"/>
                </a:lnTo>
                <a:lnTo>
                  <a:pt x="171" y="26"/>
                </a:lnTo>
                <a:lnTo>
                  <a:pt x="152" y="0"/>
                </a:lnTo>
                <a:close/>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Freeform 13">
            <a:extLst>
              <a:ext uri="{FF2B5EF4-FFF2-40B4-BE49-F238E27FC236}">
                <a16:creationId xmlns="" xmlns:a16="http://schemas.microsoft.com/office/drawing/2014/main" id="{286F82AA-90FC-D70D-C6E6-3AD1C2421B3A}"/>
              </a:ext>
            </a:extLst>
          </p:cNvPr>
          <p:cNvSpPr>
            <a:spLocks noEditPoints="1"/>
          </p:cNvSpPr>
          <p:nvPr/>
        </p:nvSpPr>
        <p:spPr bwMode="auto">
          <a:xfrm>
            <a:off x="5035910" y="2593332"/>
            <a:ext cx="203597" cy="195263"/>
          </a:xfrm>
          <a:custGeom>
            <a:avLst/>
            <a:gdLst>
              <a:gd name="T0" fmla="*/ 0 w 171"/>
              <a:gd name="T1" fmla="*/ 97 h 123"/>
              <a:gd name="T2" fmla="*/ 0 w 171"/>
              <a:gd name="T3" fmla="*/ 97 h 123"/>
              <a:gd name="T4" fmla="*/ 18 w 171"/>
              <a:gd name="T5" fmla="*/ 123 h 123"/>
              <a:gd name="T6" fmla="*/ 18 w 171"/>
              <a:gd name="T7" fmla="*/ 123 h 123"/>
              <a:gd name="T8" fmla="*/ 0 w 171"/>
              <a:gd name="T9" fmla="*/ 97 h 123"/>
              <a:gd name="T10" fmla="*/ 152 w 171"/>
              <a:gd name="T11" fmla="*/ 0 h 123"/>
              <a:gd name="T12" fmla="*/ 152 w 171"/>
              <a:gd name="T13" fmla="*/ 0 h 123"/>
              <a:gd name="T14" fmla="*/ 171 w 171"/>
              <a:gd name="T15" fmla="*/ 26 h 123"/>
              <a:gd name="T16" fmla="*/ 171 w 171"/>
              <a:gd name="T17" fmla="*/ 26 h 123"/>
              <a:gd name="T18" fmla="*/ 152 w 171"/>
              <a:gd name="T19"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123">
                <a:moveTo>
                  <a:pt x="0" y="97"/>
                </a:moveTo>
                <a:lnTo>
                  <a:pt x="0" y="97"/>
                </a:lnTo>
                <a:lnTo>
                  <a:pt x="18" y="123"/>
                </a:lnTo>
                <a:lnTo>
                  <a:pt x="18" y="123"/>
                </a:lnTo>
                <a:lnTo>
                  <a:pt x="0" y="97"/>
                </a:lnTo>
                <a:moveTo>
                  <a:pt x="152" y="0"/>
                </a:moveTo>
                <a:lnTo>
                  <a:pt x="152" y="0"/>
                </a:lnTo>
                <a:lnTo>
                  <a:pt x="171" y="26"/>
                </a:lnTo>
                <a:lnTo>
                  <a:pt x="171" y="26"/>
                </a:lnTo>
                <a:lnTo>
                  <a:pt x="15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 name="Freeform 15">
            <a:extLst>
              <a:ext uri="{FF2B5EF4-FFF2-40B4-BE49-F238E27FC236}">
                <a16:creationId xmlns="" xmlns:a16="http://schemas.microsoft.com/office/drawing/2014/main" id="{B3DA0B6F-FC6B-172D-F0BB-2869D6F39C74}"/>
              </a:ext>
            </a:extLst>
          </p:cNvPr>
          <p:cNvSpPr>
            <a:spLocks/>
          </p:cNvSpPr>
          <p:nvPr/>
        </p:nvSpPr>
        <p:spPr bwMode="auto">
          <a:xfrm>
            <a:off x="7256426" y="2769544"/>
            <a:ext cx="22622" cy="38100"/>
          </a:xfrm>
          <a:custGeom>
            <a:avLst/>
            <a:gdLst>
              <a:gd name="T0" fmla="*/ 11 w 12"/>
              <a:gd name="T1" fmla="*/ 0 h 16"/>
              <a:gd name="T2" fmla="*/ 0 w 12"/>
              <a:gd name="T3" fmla="*/ 15 h 16"/>
              <a:gd name="T4" fmla="*/ 1 w 12"/>
              <a:gd name="T5" fmla="*/ 16 h 16"/>
              <a:gd name="T6" fmla="*/ 12 w 12"/>
              <a:gd name="T7" fmla="*/ 0 h 16"/>
              <a:gd name="T8" fmla="*/ 11 w 12"/>
              <a:gd name="T9" fmla="*/ 0 h 16"/>
            </a:gdLst>
            <a:ahLst/>
            <a:cxnLst>
              <a:cxn ang="0">
                <a:pos x="T0" y="T1"/>
              </a:cxn>
              <a:cxn ang="0">
                <a:pos x="T2" y="T3"/>
              </a:cxn>
              <a:cxn ang="0">
                <a:pos x="T4" y="T5"/>
              </a:cxn>
              <a:cxn ang="0">
                <a:pos x="T6" y="T7"/>
              </a:cxn>
              <a:cxn ang="0">
                <a:pos x="T8" y="T9"/>
              </a:cxn>
            </a:cxnLst>
            <a:rect l="0" t="0" r="r" b="b"/>
            <a:pathLst>
              <a:path w="12" h="16">
                <a:moveTo>
                  <a:pt x="11" y="0"/>
                </a:moveTo>
                <a:cubicBezTo>
                  <a:pt x="0" y="15"/>
                  <a:pt x="0" y="15"/>
                  <a:pt x="0" y="15"/>
                </a:cubicBezTo>
                <a:cubicBezTo>
                  <a:pt x="0" y="15"/>
                  <a:pt x="1" y="15"/>
                  <a:pt x="1" y="16"/>
                </a:cubicBezTo>
                <a:cubicBezTo>
                  <a:pt x="12" y="0"/>
                  <a:pt x="12" y="0"/>
                  <a:pt x="12" y="0"/>
                </a:cubicBezTo>
                <a:cubicBezTo>
                  <a:pt x="11" y="0"/>
                  <a:pt x="11" y="0"/>
                  <a:pt x="11"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Freeform 18">
            <a:extLst>
              <a:ext uri="{FF2B5EF4-FFF2-40B4-BE49-F238E27FC236}">
                <a16:creationId xmlns="" xmlns:a16="http://schemas.microsoft.com/office/drawing/2014/main" id="{AC422A3F-BC77-157A-38D3-EEAC1ED2584F}"/>
              </a:ext>
            </a:extLst>
          </p:cNvPr>
          <p:cNvSpPr>
            <a:spLocks noEditPoints="1"/>
          </p:cNvSpPr>
          <p:nvPr/>
        </p:nvSpPr>
        <p:spPr bwMode="auto">
          <a:xfrm>
            <a:off x="4612047" y="2979095"/>
            <a:ext cx="152400" cy="117475"/>
          </a:xfrm>
          <a:custGeom>
            <a:avLst/>
            <a:gdLst>
              <a:gd name="T0" fmla="*/ 0 w 83"/>
              <a:gd name="T1" fmla="*/ 36 h 48"/>
              <a:gd name="T2" fmla="*/ 8 w 83"/>
              <a:gd name="T3" fmla="*/ 48 h 48"/>
              <a:gd name="T4" fmla="*/ 0 w 83"/>
              <a:gd name="T5" fmla="*/ 36 h 48"/>
              <a:gd name="T6" fmla="*/ 83 w 83"/>
              <a:gd name="T7" fmla="*/ 0 h 48"/>
              <a:gd name="T8" fmla="*/ 8 w 83"/>
              <a:gd name="T9" fmla="*/ 48 h 48"/>
              <a:gd name="T10" fmla="*/ 83 w 83"/>
              <a:gd name="T11" fmla="*/ 0 h 48"/>
              <a:gd name="T12" fmla="*/ 83 w 83"/>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83" h="48">
                <a:moveTo>
                  <a:pt x="0" y="36"/>
                </a:moveTo>
                <a:cubicBezTo>
                  <a:pt x="3" y="40"/>
                  <a:pt x="5" y="44"/>
                  <a:pt x="8" y="48"/>
                </a:cubicBezTo>
                <a:cubicBezTo>
                  <a:pt x="5" y="44"/>
                  <a:pt x="3" y="40"/>
                  <a:pt x="0" y="36"/>
                </a:cubicBezTo>
                <a:moveTo>
                  <a:pt x="83" y="0"/>
                </a:moveTo>
                <a:cubicBezTo>
                  <a:pt x="8" y="48"/>
                  <a:pt x="8" y="48"/>
                  <a:pt x="8" y="48"/>
                </a:cubicBezTo>
                <a:cubicBezTo>
                  <a:pt x="83" y="0"/>
                  <a:pt x="83" y="0"/>
                  <a:pt x="83" y="0"/>
                </a:cubicBezTo>
                <a:cubicBezTo>
                  <a:pt x="83" y="0"/>
                  <a:pt x="83" y="0"/>
                  <a:pt x="83" y="0"/>
                </a:cubicBezTo>
              </a:path>
            </a:pathLst>
          </a:custGeom>
          <a:solidFill>
            <a:srgbClr val="FAFC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 name="Freeform 21">
            <a:extLst>
              <a:ext uri="{FF2B5EF4-FFF2-40B4-BE49-F238E27FC236}">
                <a16:creationId xmlns="" xmlns:a16="http://schemas.microsoft.com/office/drawing/2014/main" id="{32620BD1-5B31-B595-0565-2F57FBF6111D}"/>
              </a:ext>
            </a:extLst>
          </p:cNvPr>
          <p:cNvSpPr>
            <a:spLocks noEditPoints="1"/>
          </p:cNvSpPr>
          <p:nvPr/>
        </p:nvSpPr>
        <p:spPr bwMode="auto">
          <a:xfrm>
            <a:off x="5110919" y="6327132"/>
            <a:ext cx="248841" cy="238125"/>
          </a:xfrm>
          <a:custGeom>
            <a:avLst/>
            <a:gdLst>
              <a:gd name="T0" fmla="*/ 209 w 209"/>
              <a:gd name="T1" fmla="*/ 125 h 150"/>
              <a:gd name="T2" fmla="*/ 195 w 209"/>
              <a:gd name="T3" fmla="*/ 150 h 150"/>
              <a:gd name="T4" fmla="*/ 195 w 209"/>
              <a:gd name="T5" fmla="*/ 150 h 150"/>
              <a:gd name="T6" fmla="*/ 209 w 209"/>
              <a:gd name="T7" fmla="*/ 125 h 150"/>
              <a:gd name="T8" fmla="*/ 209 w 209"/>
              <a:gd name="T9" fmla="*/ 125 h 150"/>
              <a:gd name="T10" fmla="*/ 23 w 209"/>
              <a:gd name="T11" fmla="*/ 0 h 150"/>
              <a:gd name="T12" fmla="*/ 0 w 209"/>
              <a:gd name="T13" fmla="*/ 45 h 150"/>
              <a:gd name="T14" fmla="*/ 0 w 209"/>
              <a:gd name="T15" fmla="*/ 45 h 150"/>
              <a:gd name="T16" fmla="*/ 23 w 209"/>
              <a:gd name="T17" fmla="*/ 0 h 150"/>
              <a:gd name="T18" fmla="*/ 23 w 209"/>
              <a:gd name="T19"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9" h="150">
                <a:moveTo>
                  <a:pt x="209" y="125"/>
                </a:moveTo>
                <a:lnTo>
                  <a:pt x="195" y="150"/>
                </a:lnTo>
                <a:lnTo>
                  <a:pt x="195" y="150"/>
                </a:lnTo>
                <a:lnTo>
                  <a:pt x="209" y="125"/>
                </a:lnTo>
                <a:lnTo>
                  <a:pt x="209" y="125"/>
                </a:lnTo>
                <a:close/>
                <a:moveTo>
                  <a:pt x="23" y="0"/>
                </a:moveTo>
                <a:lnTo>
                  <a:pt x="0" y="45"/>
                </a:lnTo>
                <a:lnTo>
                  <a:pt x="0" y="45"/>
                </a:lnTo>
                <a:lnTo>
                  <a:pt x="23" y="0"/>
                </a:lnTo>
                <a:lnTo>
                  <a:pt x="23" y="0"/>
                </a:lnTo>
                <a:close/>
              </a:path>
            </a:pathLst>
          </a:custGeom>
          <a:solidFill>
            <a:srgbClr val="AEAD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 name="Freeform 22">
            <a:extLst>
              <a:ext uri="{FF2B5EF4-FFF2-40B4-BE49-F238E27FC236}">
                <a16:creationId xmlns="" xmlns:a16="http://schemas.microsoft.com/office/drawing/2014/main" id="{2154D9DE-0941-FAFE-B3F3-FE2DC33FEE54}"/>
              </a:ext>
            </a:extLst>
          </p:cNvPr>
          <p:cNvSpPr>
            <a:spLocks noEditPoints="1"/>
          </p:cNvSpPr>
          <p:nvPr/>
        </p:nvSpPr>
        <p:spPr bwMode="auto">
          <a:xfrm>
            <a:off x="5110919" y="6327132"/>
            <a:ext cx="248841" cy="238125"/>
          </a:xfrm>
          <a:custGeom>
            <a:avLst/>
            <a:gdLst>
              <a:gd name="T0" fmla="*/ 209 w 209"/>
              <a:gd name="T1" fmla="*/ 125 h 150"/>
              <a:gd name="T2" fmla="*/ 195 w 209"/>
              <a:gd name="T3" fmla="*/ 150 h 150"/>
              <a:gd name="T4" fmla="*/ 195 w 209"/>
              <a:gd name="T5" fmla="*/ 150 h 150"/>
              <a:gd name="T6" fmla="*/ 209 w 209"/>
              <a:gd name="T7" fmla="*/ 125 h 150"/>
              <a:gd name="T8" fmla="*/ 209 w 209"/>
              <a:gd name="T9" fmla="*/ 125 h 150"/>
              <a:gd name="T10" fmla="*/ 23 w 209"/>
              <a:gd name="T11" fmla="*/ 0 h 150"/>
              <a:gd name="T12" fmla="*/ 0 w 209"/>
              <a:gd name="T13" fmla="*/ 45 h 150"/>
              <a:gd name="T14" fmla="*/ 0 w 209"/>
              <a:gd name="T15" fmla="*/ 45 h 150"/>
              <a:gd name="T16" fmla="*/ 23 w 209"/>
              <a:gd name="T17" fmla="*/ 0 h 150"/>
              <a:gd name="T18" fmla="*/ 23 w 209"/>
              <a:gd name="T19"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9" h="150">
                <a:moveTo>
                  <a:pt x="209" y="125"/>
                </a:moveTo>
                <a:lnTo>
                  <a:pt x="195" y="150"/>
                </a:lnTo>
                <a:lnTo>
                  <a:pt x="195" y="150"/>
                </a:lnTo>
                <a:lnTo>
                  <a:pt x="209" y="125"/>
                </a:lnTo>
                <a:lnTo>
                  <a:pt x="209" y="125"/>
                </a:lnTo>
                <a:moveTo>
                  <a:pt x="23" y="0"/>
                </a:moveTo>
                <a:lnTo>
                  <a:pt x="0" y="45"/>
                </a:lnTo>
                <a:lnTo>
                  <a:pt x="0" y="45"/>
                </a:lnTo>
                <a:lnTo>
                  <a:pt x="23" y="0"/>
                </a:lnTo>
                <a:lnTo>
                  <a:pt x="2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 name="Freeform 25">
            <a:extLst>
              <a:ext uri="{FF2B5EF4-FFF2-40B4-BE49-F238E27FC236}">
                <a16:creationId xmlns="" xmlns:a16="http://schemas.microsoft.com/office/drawing/2014/main" id="{AC496622-7242-9EBF-D425-134BB3FC6A56}"/>
              </a:ext>
            </a:extLst>
          </p:cNvPr>
          <p:cNvSpPr>
            <a:spLocks/>
          </p:cNvSpPr>
          <p:nvPr/>
        </p:nvSpPr>
        <p:spPr bwMode="auto">
          <a:xfrm>
            <a:off x="7177845" y="6325545"/>
            <a:ext cx="27385" cy="73025"/>
          </a:xfrm>
          <a:custGeom>
            <a:avLst/>
            <a:gdLst>
              <a:gd name="T0" fmla="*/ 0 w 23"/>
              <a:gd name="T1" fmla="*/ 0 h 46"/>
              <a:gd name="T2" fmla="*/ 0 w 23"/>
              <a:gd name="T3" fmla="*/ 0 h 46"/>
              <a:gd name="T4" fmla="*/ 23 w 23"/>
              <a:gd name="T5" fmla="*/ 46 h 46"/>
              <a:gd name="T6" fmla="*/ 23 w 23"/>
              <a:gd name="T7" fmla="*/ 46 h 46"/>
              <a:gd name="T8" fmla="*/ 0 w 23"/>
              <a:gd name="T9" fmla="*/ 0 h 46"/>
            </a:gdLst>
            <a:ahLst/>
            <a:cxnLst>
              <a:cxn ang="0">
                <a:pos x="T0" y="T1"/>
              </a:cxn>
              <a:cxn ang="0">
                <a:pos x="T2" y="T3"/>
              </a:cxn>
              <a:cxn ang="0">
                <a:pos x="T4" y="T5"/>
              </a:cxn>
              <a:cxn ang="0">
                <a:pos x="T6" y="T7"/>
              </a:cxn>
              <a:cxn ang="0">
                <a:pos x="T8" y="T9"/>
              </a:cxn>
            </a:cxnLst>
            <a:rect l="0" t="0" r="r" b="b"/>
            <a:pathLst>
              <a:path w="23" h="46">
                <a:moveTo>
                  <a:pt x="0" y="0"/>
                </a:moveTo>
                <a:lnTo>
                  <a:pt x="0" y="0"/>
                </a:lnTo>
                <a:lnTo>
                  <a:pt x="23" y="46"/>
                </a:lnTo>
                <a:lnTo>
                  <a:pt x="23" y="46"/>
                </a:lnTo>
                <a:lnTo>
                  <a:pt x="0" y="0"/>
                </a:lnTo>
                <a:close/>
              </a:path>
            </a:pathLst>
          </a:custGeom>
          <a:solidFill>
            <a:srgbClr val="AEAD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 name="Freeform 26">
            <a:extLst>
              <a:ext uri="{FF2B5EF4-FFF2-40B4-BE49-F238E27FC236}">
                <a16:creationId xmlns="" xmlns:a16="http://schemas.microsoft.com/office/drawing/2014/main" id="{14E68D61-6F33-3445-9141-273BB3E90E63}"/>
              </a:ext>
            </a:extLst>
          </p:cNvPr>
          <p:cNvSpPr>
            <a:spLocks/>
          </p:cNvSpPr>
          <p:nvPr/>
        </p:nvSpPr>
        <p:spPr bwMode="auto">
          <a:xfrm>
            <a:off x="7177845" y="6325545"/>
            <a:ext cx="27385" cy="73025"/>
          </a:xfrm>
          <a:custGeom>
            <a:avLst/>
            <a:gdLst>
              <a:gd name="T0" fmla="*/ 0 w 23"/>
              <a:gd name="T1" fmla="*/ 0 h 46"/>
              <a:gd name="T2" fmla="*/ 0 w 23"/>
              <a:gd name="T3" fmla="*/ 0 h 46"/>
              <a:gd name="T4" fmla="*/ 23 w 23"/>
              <a:gd name="T5" fmla="*/ 46 h 46"/>
              <a:gd name="T6" fmla="*/ 23 w 23"/>
              <a:gd name="T7" fmla="*/ 46 h 46"/>
              <a:gd name="T8" fmla="*/ 0 w 23"/>
              <a:gd name="T9" fmla="*/ 0 h 46"/>
            </a:gdLst>
            <a:ahLst/>
            <a:cxnLst>
              <a:cxn ang="0">
                <a:pos x="T0" y="T1"/>
              </a:cxn>
              <a:cxn ang="0">
                <a:pos x="T2" y="T3"/>
              </a:cxn>
              <a:cxn ang="0">
                <a:pos x="T4" y="T5"/>
              </a:cxn>
              <a:cxn ang="0">
                <a:pos x="T6" y="T7"/>
              </a:cxn>
              <a:cxn ang="0">
                <a:pos x="T8" y="T9"/>
              </a:cxn>
            </a:cxnLst>
            <a:rect l="0" t="0" r="r" b="b"/>
            <a:pathLst>
              <a:path w="23" h="46">
                <a:moveTo>
                  <a:pt x="0" y="0"/>
                </a:moveTo>
                <a:lnTo>
                  <a:pt x="0" y="0"/>
                </a:lnTo>
                <a:lnTo>
                  <a:pt x="23" y="46"/>
                </a:lnTo>
                <a:lnTo>
                  <a:pt x="23" y="46"/>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 name="Freeform 40">
            <a:extLst>
              <a:ext uri="{FF2B5EF4-FFF2-40B4-BE49-F238E27FC236}">
                <a16:creationId xmlns="" xmlns:a16="http://schemas.microsoft.com/office/drawing/2014/main" id="{4FCF741C-5DB7-0B6A-819F-832ABFD1F8C9}"/>
              </a:ext>
            </a:extLst>
          </p:cNvPr>
          <p:cNvSpPr>
            <a:spLocks noEditPoints="1"/>
          </p:cNvSpPr>
          <p:nvPr/>
        </p:nvSpPr>
        <p:spPr bwMode="auto">
          <a:xfrm>
            <a:off x="6540859" y="3277544"/>
            <a:ext cx="15479" cy="122238"/>
          </a:xfrm>
          <a:custGeom>
            <a:avLst/>
            <a:gdLst>
              <a:gd name="T0" fmla="*/ 8 w 8"/>
              <a:gd name="T1" fmla="*/ 50 h 50"/>
              <a:gd name="T2" fmla="*/ 8 w 8"/>
              <a:gd name="T3" fmla="*/ 50 h 50"/>
              <a:gd name="T4" fmla="*/ 8 w 8"/>
              <a:gd name="T5" fmla="*/ 50 h 50"/>
              <a:gd name="T6" fmla="*/ 8 w 8"/>
              <a:gd name="T7" fmla="*/ 50 h 50"/>
              <a:gd name="T8" fmla="*/ 0 w 8"/>
              <a:gd name="T9" fmla="*/ 11 h 50"/>
              <a:gd name="T10" fmla="*/ 0 w 8"/>
              <a:gd name="T11" fmla="*/ 11 h 50"/>
              <a:gd name="T12" fmla="*/ 0 w 8"/>
              <a:gd name="T13" fmla="*/ 11 h 50"/>
              <a:gd name="T14" fmla="*/ 0 w 8"/>
              <a:gd name="T15" fmla="*/ 11 h 50"/>
              <a:gd name="T16" fmla="*/ 0 w 8"/>
              <a:gd name="T17" fmla="*/ 11 h 50"/>
              <a:gd name="T18" fmla="*/ 0 w 8"/>
              <a:gd name="T19" fmla="*/ 11 h 50"/>
              <a:gd name="T20" fmla="*/ 0 w 8"/>
              <a:gd name="T21" fmla="*/ 10 h 50"/>
              <a:gd name="T22" fmla="*/ 0 w 8"/>
              <a:gd name="T23" fmla="*/ 10 h 50"/>
              <a:gd name="T24" fmla="*/ 0 w 8"/>
              <a:gd name="T25" fmla="*/ 10 h 50"/>
              <a:gd name="T26" fmla="*/ 0 w 8"/>
              <a:gd name="T27" fmla="*/ 10 h 50"/>
              <a:gd name="T28" fmla="*/ 0 w 8"/>
              <a:gd name="T29" fmla="*/ 9 h 50"/>
              <a:gd name="T30" fmla="*/ 0 w 8"/>
              <a:gd name="T31" fmla="*/ 9 h 50"/>
              <a:gd name="T32" fmla="*/ 0 w 8"/>
              <a:gd name="T33" fmla="*/ 9 h 50"/>
              <a:gd name="T34" fmla="*/ 0 w 8"/>
              <a:gd name="T35" fmla="*/ 9 h 50"/>
              <a:gd name="T36" fmla="*/ 0 w 8"/>
              <a:gd name="T37" fmla="*/ 9 h 50"/>
              <a:gd name="T38" fmla="*/ 0 w 8"/>
              <a:gd name="T39" fmla="*/ 9 h 50"/>
              <a:gd name="T40" fmla="*/ 0 w 8"/>
              <a:gd name="T41" fmla="*/ 8 h 50"/>
              <a:gd name="T42" fmla="*/ 0 w 8"/>
              <a:gd name="T43" fmla="*/ 8 h 50"/>
              <a:gd name="T44" fmla="*/ 0 w 8"/>
              <a:gd name="T45" fmla="*/ 8 h 50"/>
              <a:gd name="T46" fmla="*/ 0 w 8"/>
              <a:gd name="T47" fmla="*/ 7 h 50"/>
              <a:gd name="T48" fmla="*/ 0 w 8"/>
              <a:gd name="T49" fmla="*/ 7 h 50"/>
              <a:gd name="T50" fmla="*/ 0 w 8"/>
              <a:gd name="T51" fmla="*/ 7 h 50"/>
              <a:gd name="T52" fmla="*/ 0 w 8"/>
              <a:gd name="T53" fmla="*/ 7 h 50"/>
              <a:gd name="T54" fmla="*/ 0 w 8"/>
              <a:gd name="T55" fmla="*/ 7 h 50"/>
              <a:gd name="T56" fmla="*/ 0 w 8"/>
              <a:gd name="T57" fmla="*/ 7 h 50"/>
              <a:gd name="T58" fmla="*/ 0 w 8"/>
              <a:gd name="T59" fmla="*/ 6 h 50"/>
              <a:gd name="T60" fmla="*/ 0 w 8"/>
              <a:gd name="T61" fmla="*/ 6 h 50"/>
              <a:gd name="T62" fmla="*/ 0 w 8"/>
              <a:gd name="T63" fmla="*/ 6 h 50"/>
              <a:gd name="T64" fmla="*/ 0 w 8"/>
              <a:gd name="T65" fmla="*/ 6 h 50"/>
              <a:gd name="T66" fmla="*/ 0 w 8"/>
              <a:gd name="T67" fmla="*/ 6 h 50"/>
              <a:gd name="T68" fmla="*/ 0 w 8"/>
              <a:gd name="T69" fmla="*/ 6 h 50"/>
              <a:gd name="T70" fmla="*/ 0 w 8"/>
              <a:gd name="T71" fmla="*/ 5 h 50"/>
              <a:gd name="T72" fmla="*/ 0 w 8"/>
              <a:gd name="T73" fmla="*/ 5 h 50"/>
              <a:gd name="T74" fmla="*/ 0 w 8"/>
              <a:gd name="T75" fmla="*/ 5 h 50"/>
              <a:gd name="T76" fmla="*/ 0 w 8"/>
              <a:gd name="T77" fmla="*/ 5 h 50"/>
              <a:gd name="T78" fmla="*/ 0 w 8"/>
              <a:gd name="T79" fmla="*/ 5 h 50"/>
              <a:gd name="T80" fmla="*/ 0 w 8"/>
              <a:gd name="T81" fmla="*/ 4 h 50"/>
              <a:gd name="T82" fmla="*/ 0 w 8"/>
              <a:gd name="T83" fmla="*/ 4 h 50"/>
              <a:gd name="T84" fmla="*/ 0 w 8"/>
              <a:gd name="T85" fmla="*/ 4 h 50"/>
              <a:gd name="T86" fmla="*/ 0 w 8"/>
              <a:gd name="T87" fmla="*/ 4 h 50"/>
              <a:gd name="T88" fmla="*/ 0 w 8"/>
              <a:gd name="T89" fmla="*/ 3 h 50"/>
              <a:gd name="T90" fmla="*/ 0 w 8"/>
              <a:gd name="T91" fmla="*/ 3 h 50"/>
              <a:gd name="T92" fmla="*/ 0 w 8"/>
              <a:gd name="T93" fmla="*/ 3 h 50"/>
              <a:gd name="T94" fmla="*/ 0 w 8"/>
              <a:gd name="T95" fmla="*/ 3 h 50"/>
              <a:gd name="T96" fmla="*/ 0 w 8"/>
              <a:gd name="T97" fmla="*/ 3 h 50"/>
              <a:gd name="T98" fmla="*/ 0 w 8"/>
              <a:gd name="T99" fmla="*/ 3 h 50"/>
              <a:gd name="T100" fmla="*/ 0 w 8"/>
              <a:gd name="T101" fmla="*/ 2 h 50"/>
              <a:gd name="T102" fmla="*/ 0 w 8"/>
              <a:gd name="T103" fmla="*/ 2 h 50"/>
              <a:gd name="T104" fmla="*/ 0 w 8"/>
              <a:gd name="T105" fmla="*/ 2 h 50"/>
              <a:gd name="T106" fmla="*/ 0 w 8"/>
              <a:gd name="T107" fmla="*/ 2 h 50"/>
              <a:gd name="T108" fmla="*/ 0 w 8"/>
              <a:gd name="T109" fmla="*/ 2 h 50"/>
              <a:gd name="T110" fmla="*/ 0 w 8"/>
              <a:gd name="T111" fmla="*/ 1 h 50"/>
              <a:gd name="T112" fmla="*/ 0 w 8"/>
              <a:gd name="T113" fmla="*/ 0 h 50"/>
              <a:gd name="T114" fmla="*/ 0 w 8"/>
              <a:gd name="T115"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 h="50">
                <a:moveTo>
                  <a:pt x="8" y="50"/>
                </a:moveTo>
                <a:cubicBezTo>
                  <a:pt x="8" y="50"/>
                  <a:pt x="8" y="50"/>
                  <a:pt x="8" y="50"/>
                </a:cubicBezTo>
                <a:cubicBezTo>
                  <a:pt x="8" y="50"/>
                  <a:pt x="8" y="50"/>
                  <a:pt x="8" y="50"/>
                </a:cubicBezTo>
                <a:moveTo>
                  <a:pt x="8" y="50"/>
                </a:moveTo>
                <a:cubicBezTo>
                  <a:pt x="8" y="50"/>
                  <a:pt x="8" y="50"/>
                  <a:pt x="8" y="50"/>
                </a:cubicBezTo>
                <a:cubicBezTo>
                  <a:pt x="8" y="50"/>
                  <a:pt x="8" y="50"/>
                  <a:pt x="8" y="50"/>
                </a:cubicBezTo>
                <a:moveTo>
                  <a:pt x="8" y="49"/>
                </a:moveTo>
                <a:cubicBezTo>
                  <a:pt x="8" y="50"/>
                  <a:pt x="8" y="50"/>
                  <a:pt x="8" y="50"/>
                </a:cubicBezTo>
                <a:cubicBezTo>
                  <a:pt x="8" y="50"/>
                  <a:pt x="8" y="50"/>
                  <a:pt x="8" y="49"/>
                </a:cubicBezTo>
                <a:moveTo>
                  <a:pt x="0" y="11"/>
                </a:moveTo>
                <a:cubicBezTo>
                  <a:pt x="0" y="25"/>
                  <a:pt x="2" y="38"/>
                  <a:pt x="8" y="49"/>
                </a:cubicBezTo>
                <a:cubicBezTo>
                  <a:pt x="2" y="38"/>
                  <a:pt x="0" y="25"/>
                  <a:pt x="0" y="11"/>
                </a:cubicBezTo>
                <a:moveTo>
                  <a:pt x="0" y="11"/>
                </a:moveTo>
                <a:cubicBezTo>
                  <a:pt x="0" y="11"/>
                  <a:pt x="0" y="11"/>
                  <a:pt x="0" y="11"/>
                </a:cubicBezTo>
                <a:cubicBezTo>
                  <a:pt x="0" y="11"/>
                  <a:pt x="0" y="11"/>
                  <a:pt x="0" y="11"/>
                </a:cubicBezTo>
                <a:moveTo>
                  <a:pt x="0" y="11"/>
                </a:moveTo>
                <a:cubicBezTo>
                  <a:pt x="0" y="11"/>
                  <a:pt x="0" y="11"/>
                  <a:pt x="0" y="11"/>
                </a:cubicBezTo>
                <a:cubicBezTo>
                  <a:pt x="0" y="11"/>
                  <a:pt x="0" y="11"/>
                  <a:pt x="0" y="11"/>
                </a:cubicBezTo>
                <a:moveTo>
                  <a:pt x="0" y="10"/>
                </a:moveTo>
                <a:cubicBezTo>
                  <a:pt x="0" y="11"/>
                  <a:pt x="0" y="11"/>
                  <a:pt x="0" y="11"/>
                </a:cubicBezTo>
                <a:cubicBezTo>
                  <a:pt x="0" y="11"/>
                  <a:pt x="0" y="11"/>
                  <a:pt x="0" y="10"/>
                </a:cubicBezTo>
                <a:moveTo>
                  <a:pt x="0" y="10"/>
                </a:moveTo>
                <a:cubicBezTo>
                  <a:pt x="0" y="10"/>
                  <a:pt x="0" y="10"/>
                  <a:pt x="0" y="10"/>
                </a:cubicBezTo>
                <a:cubicBezTo>
                  <a:pt x="0" y="10"/>
                  <a:pt x="0" y="10"/>
                  <a:pt x="0" y="10"/>
                </a:cubicBezTo>
                <a:cubicBezTo>
                  <a:pt x="0" y="10"/>
                  <a:pt x="0" y="10"/>
                  <a:pt x="0" y="10"/>
                </a:cubicBezTo>
                <a:cubicBezTo>
                  <a:pt x="0" y="10"/>
                  <a:pt x="0" y="10"/>
                  <a:pt x="0" y="10"/>
                </a:cubicBezTo>
                <a:moveTo>
                  <a:pt x="0" y="10"/>
                </a:moveTo>
                <a:cubicBezTo>
                  <a:pt x="0" y="10"/>
                  <a:pt x="0" y="10"/>
                  <a:pt x="0" y="10"/>
                </a:cubicBezTo>
                <a:cubicBezTo>
                  <a:pt x="0" y="10"/>
                  <a:pt x="0" y="10"/>
                  <a:pt x="0" y="10"/>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8"/>
                </a:moveTo>
                <a:cubicBezTo>
                  <a:pt x="0" y="8"/>
                  <a:pt x="0" y="8"/>
                  <a:pt x="0" y="9"/>
                </a:cubicBezTo>
                <a:cubicBezTo>
                  <a:pt x="0" y="8"/>
                  <a:pt x="0" y="8"/>
                  <a:pt x="0" y="8"/>
                </a:cubicBezTo>
                <a:moveTo>
                  <a:pt x="0" y="8"/>
                </a:moveTo>
                <a:cubicBezTo>
                  <a:pt x="0" y="8"/>
                  <a:pt x="0" y="8"/>
                  <a:pt x="0" y="8"/>
                </a:cubicBezTo>
                <a:cubicBezTo>
                  <a:pt x="0" y="8"/>
                  <a:pt x="0" y="8"/>
                  <a:pt x="0" y="8"/>
                </a:cubicBezTo>
                <a:moveTo>
                  <a:pt x="0" y="8"/>
                </a:moveTo>
                <a:cubicBezTo>
                  <a:pt x="0" y="8"/>
                  <a:pt x="0" y="8"/>
                  <a:pt x="0" y="8"/>
                </a:cubicBezTo>
                <a:cubicBezTo>
                  <a:pt x="0" y="8"/>
                  <a:pt x="0" y="8"/>
                  <a:pt x="0" y="8"/>
                </a:cubicBezTo>
                <a:moveTo>
                  <a:pt x="0" y="7"/>
                </a:moveTo>
                <a:cubicBezTo>
                  <a:pt x="0" y="8"/>
                  <a:pt x="0" y="8"/>
                  <a:pt x="0" y="8"/>
                </a:cubicBezTo>
                <a:cubicBezTo>
                  <a:pt x="0" y="8"/>
                  <a:pt x="0" y="8"/>
                  <a:pt x="0" y="7"/>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5"/>
                </a:moveTo>
                <a:cubicBezTo>
                  <a:pt x="0" y="5"/>
                  <a:pt x="0" y="6"/>
                  <a:pt x="0" y="6"/>
                </a:cubicBezTo>
                <a:cubicBezTo>
                  <a:pt x="0" y="6"/>
                  <a:pt x="0" y="5"/>
                  <a:pt x="0" y="5"/>
                </a:cubicBezTo>
                <a:moveTo>
                  <a:pt x="0" y="5"/>
                </a:moveTo>
                <a:cubicBezTo>
                  <a:pt x="0" y="5"/>
                  <a:pt x="0" y="5"/>
                  <a:pt x="0" y="5"/>
                </a:cubicBezTo>
                <a:cubicBezTo>
                  <a:pt x="0" y="5"/>
                  <a:pt x="0" y="5"/>
                  <a:pt x="0" y="5"/>
                </a:cubicBezTo>
                <a:moveTo>
                  <a:pt x="0" y="5"/>
                </a:moveTo>
                <a:cubicBezTo>
                  <a:pt x="0" y="5"/>
                  <a:pt x="0" y="5"/>
                  <a:pt x="0" y="5"/>
                </a:cubicBezTo>
                <a:cubicBezTo>
                  <a:pt x="0" y="5"/>
                  <a:pt x="0" y="5"/>
                  <a:pt x="0" y="5"/>
                </a:cubicBezTo>
                <a:moveTo>
                  <a:pt x="0" y="5"/>
                </a:moveTo>
                <a:cubicBezTo>
                  <a:pt x="0" y="5"/>
                  <a:pt x="0" y="5"/>
                  <a:pt x="0" y="5"/>
                </a:cubicBezTo>
                <a:cubicBezTo>
                  <a:pt x="0" y="5"/>
                  <a:pt x="0" y="5"/>
                  <a:pt x="0" y="5"/>
                </a:cubicBezTo>
                <a:moveTo>
                  <a:pt x="0" y="4"/>
                </a:moveTo>
                <a:cubicBezTo>
                  <a:pt x="0" y="4"/>
                  <a:pt x="0" y="4"/>
                  <a:pt x="0" y="4"/>
                </a:cubicBezTo>
                <a:cubicBezTo>
                  <a:pt x="0" y="4"/>
                  <a:pt x="0" y="4"/>
                  <a:pt x="0" y="4"/>
                </a:cubicBezTo>
                <a:moveTo>
                  <a:pt x="0" y="4"/>
                </a:moveTo>
                <a:cubicBezTo>
                  <a:pt x="0" y="4"/>
                  <a:pt x="0" y="4"/>
                  <a:pt x="0" y="4"/>
                </a:cubicBezTo>
                <a:cubicBezTo>
                  <a:pt x="0" y="4"/>
                  <a:pt x="0" y="4"/>
                  <a:pt x="0" y="4"/>
                </a:cubicBezTo>
                <a:moveTo>
                  <a:pt x="0" y="4"/>
                </a:moveTo>
                <a:cubicBezTo>
                  <a:pt x="0" y="4"/>
                  <a:pt x="0" y="4"/>
                  <a:pt x="0" y="4"/>
                </a:cubicBezTo>
                <a:cubicBezTo>
                  <a:pt x="0" y="4"/>
                  <a:pt x="0" y="4"/>
                  <a:pt x="0" y="4"/>
                </a:cubicBezTo>
                <a:moveTo>
                  <a:pt x="0" y="3"/>
                </a:moveTo>
                <a:cubicBezTo>
                  <a:pt x="0" y="3"/>
                  <a:pt x="0" y="3"/>
                  <a:pt x="0" y="4"/>
                </a:cubicBezTo>
                <a:cubicBezTo>
                  <a:pt x="0" y="3"/>
                  <a:pt x="0" y="3"/>
                  <a:pt x="0" y="3"/>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2"/>
                </a:moveTo>
                <a:cubicBezTo>
                  <a:pt x="0" y="3"/>
                  <a:pt x="0" y="3"/>
                  <a:pt x="0" y="3"/>
                </a:cubicBezTo>
                <a:cubicBezTo>
                  <a:pt x="0" y="3"/>
                  <a:pt x="0" y="3"/>
                  <a:pt x="0" y="2"/>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1"/>
                </a:moveTo>
                <a:cubicBezTo>
                  <a:pt x="0" y="1"/>
                  <a:pt x="0" y="1"/>
                  <a:pt x="0" y="1"/>
                </a:cubicBezTo>
                <a:cubicBezTo>
                  <a:pt x="0" y="1"/>
                  <a:pt x="0" y="1"/>
                  <a:pt x="0" y="1"/>
                </a:cubicBezTo>
                <a:moveTo>
                  <a:pt x="0" y="0"/>
                </a:moveTo>
                <a:cubicBezTo>
                  <a:pt x="0" y="0"/>
                  <a:pt x="0" y="0"/>
                  <a:pt x="0" y="0"/>
                </a:cubicBezTo>
                <a:cubicBezTo>
                  <a:pt x="0" y="0"/>
                  <a:pt x="0" y="0"/>
                  <a:pt x="0"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 name="Freeform 52">
            <a:extLst>
              <a:ext uri="{FF2B5EF4-FFF2-40B4-BE49-F238E27FC236}">
                <a16:creationId xmlns="" xmlns:a16="http://schemas.microsoft.com/office/drawing/2014/main" id="{BE0FA579-6E95-AA9F-4B1F-90B259ACA918}"/>
              </a:ext>
            </a:extLst>
          </p:cNvPr>
          <p:cNvSpPr>
            <a:spLocks noEditPoints="1"/>
          </p:cNvSpPr>
          <p:nvPr/>
        </p:nvSpPr>
        <p:spPr bwMode="auto">
          <a:xfrm>
            <a:off x="7102835" y="4404669"/>
            <a:ext cx="45244" cy="158750"/>
          </a:xfrm>
          <a:custGeom>
            <a:avLst/>
            <a:gdLst>
              <a:gd name="T0" fmla="*/ 0 w 25"/>
              <a:gd name="T1" fmla="*/ 65 h 65"/>
              <a:gd name="T2" fmla="*/ 0 w 25"/>
              <a:gd name="T3" fmla="*/ 65 h 65"/>
              <a:gd name="T4" fmla="*/ 0 w 25"/>
              <a:gd name="T5" fmla="*/ 65 h 65"/>
              <a:gd name="T6" fmla="*/ 0 w 25"/>
              <a:gd name="T7" fmla="*/ 65 h 65"/>
              <a:gd name="T8" fmla="*/ 0 w 25"/>
              <a:gd name="T9" fmla="*/ 65 h 65"/>
              <a:gd name="T10" fmla="*/ 0 w 25"/>
              <a:gd name="T11" fmla="*/ 65 h 65"/>
              <a:gd name="T12" fmla="*/ 0 w 25"/>
              <a:gd name="T13" fmla="*/ 64 h 65"/>
              <a:gd name="T14" fmla="*/ 0 w 25"/>
              <a:gd name="T15" fmla="*/ 64 h 65"/>
              <a:gd name="T16" fmla="*/ 0 w 25"/>
              <a:gd name="T17" fmla="*/ 64 h 65"/>
              <a:gd name="T18" fmla="*/ 0 w 25"/>
              <a:gd name="T19" fmla="*/ 64 h 65"/>
              <a:gd name="T20" fmla="*/ 0 w 25"/>
              <a:gd name="T21" fmla="*/ 64 h 65"/>
              <a:gd name="T22" fmla="*/ 0 w 25"/>
              <a:gd name="T23" fmla="*/ 64 h 65"/>
              <a:gd name="T24" fmla="*/ 0 w 25"/>
              <a:gd name="T25" fmla="*/ 64 h 65"/>
              <a:gd name="T26" fmla="*/ 0 w 25"/>
              <a:gd name="T27" fmla="*/ 64 h 65"/>
              <a:gd name="T28" fmla="*/ 0 w 25"/>
              <a:gd name="T29" fmla="*/ 64 h 65"/>
              <a:gd name="T30" fmla="*/ 0 w 25"/>
              <a:gd name="T31" fmla="*/ 63 h 65"/>
              <a:gd name="T32" fmla="*/ 0 w 25"/>
              <a:gd name="T33" fmla="*/ 64 h 65"/>
              <a:gd name="T34" fmla="*/ 0 w 25"/>
              <a:gd name="T35" fmla="*/ 64 h 65"/>
              <a:gd name="T36" fmla="*/ 0 w 25"/>
              <a:gd name="T37" fmla="*/ 63 h 65"/>
              <a:gd name="T38" fmla="*/ 25 w 25"/>
              <a:gd name="T39" fmla="*/ 0 h 65"/>
              <a:gd name="T40" fmla="*/ 0 w 25"/>
              <a:gd name="T41" fmla="*/ 63 h 65"/>
              <a:gd name="T42" fmla="*/ 25 w 25"/>
              <a:gd name="T43" fmla="*/ 0 h 65"/>
              <a:gd name="T44" fmla="*/ 25 w 25"/>
              <a:gd name="T45" fmla="*/ 0 h 65"/>
              <a:gd name="T46" fmla="*/ 25 w 25"/>
              <a:gd name="T47" fmla="*/ 0 h 65"/>
              <a:gd name="T48" fmla="*/ 25 w 25"/>
              <a:gd name="T49"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5" h="65">
                <a:moveTo>
                  <a:pt x="0" y="65"/>
                </a:moveTo>
                <a:cubicBezTo>
                  <a:pt x="0" y="65"/>
                  <a:pt x="0" y="65"/>
                  <a:pt x="0" y="65"/>
                </a:cubicBezTo>
                <a:cubicBezTo>
                  <a:pt x="0" y="65"/>
                  <a:pt x="0" y="65"/>
                  <a:pt x="0" y="65"/>
                </a:cubicBezTo>
                <a:moveTo>
                  <a:pt x="0" y="65"/>
                </a:moveTo>
                <a:cubicBezTo>
                  <a:pt x="0" y="65"/>
                  <a:pt x="0" y="65"/>
                  <a:pt x="0" y="65"/>
                </a:cubicBezTo>
                <a:cubicBezTo>
                  <a:pt x="0" y="65"/>
                  <a:pt x="0" y="65"/>
                  <a:pt x="0" y="65"/>
                </a:cubicBezTo>
                <a:moveTo>
                  <a:pt x="0" y="64"/>
                </a:moveTo>
                <a:cubicBezTo>
                  <a:pt x="0" y="64"/>
                  <a:pt x="0" y="64"/>
                  <a:pt x="0" y="64"/>
                </a:cubicBezTo>
                <a:cubicBezTo>
                  <a:pt x="0" y="64"/>
                  <a:pt x="0" y="64"/>
                  <a:pt x="0" y="64"/>
                </a:cubicBezTo>
                <a:moveTo>
                  <a:pt x="0" y="64"/>
                </a:moveTo>
                <a:cubicBezTo>
                  <a:pt x="0" y="64"/>
                  <a:pt x="0" y="64"/>
                  <a:pt x="0" y="64"/>
                </a:cubicBezTo>
                <a:cubicBezTo>
                  <a:pt x="0" y="64"/>
                  <a:pt x="0" y="64"/>
                  <a:pt x="0" y="64"/>
                </a:cubicBezTo>
                <a:moveTo>
                  <a:pt x="0" y="64"/>
                </a:moveTo>
                <a:cubicBezTo>
                  <a:pt x="0" y="64"/>
                  <a:pt x="0" y="64"/>
                  <a:pt x="0" y="64"/>
                </a:cubicBezTo>
                <a:cubicBezTo>
                  <a:pt x="0" y="64"/>
                  <a:pt x="0" y="64"/>
                  <a:pt x="0" y="64"/>
                </a:cubicBezTo>
                <a:moveTo>
                  <a:pt x="0" y="63"/>
                </a:moveTo>
                <a:cubicBezTo>
                  <a:pt x="0" y="63"/>
                  <a:pt x="0" y="64"/>
                  <a:pt x="0" y="64"/>
                </a:cubicBezTo>
                <a:cubicBezTo>
                  <a:pt x="0" y="64"/>
                  <a:pt x="0" y="64"/>
                  <a:pt x="0" y="64"/>
                </a:cubicBezTo>
                <a:cubicBezTo>
                  <a:pt x="0" y="64"/>
                  <a:pt x="0" y="63"/>
                  <a:pt x="0" y="63"/>
                </a:cubicBezTo>
                <a:moveTo>
                  <a:pt x="25" y="0"/>
                </a:moveTo>
                <a:cubicBezTo>
                  <a:pt x="10" y="17"/>
                  <a:pt x="0" y="39"/>
                  <a:pt x="0" y="63"/>
                </a:cubicBezTo>
                <a:cubicBezTo>
                  <a:pt x="0" y="39"/>
                  <a:pt x="10" y="17"/>
                  <a:pt x="25" y="0"/>
                </a:cubicBezTo>
                <a:moveTo>
                  <a:pt x="25" y="0"/>
                </a:moveTo>
                <a:cubicBezTo>
                  <a:pt x="25" y="0"/>
                  <a:pt x="25" y="0"/>
                  <a:pt x="25" y="0"/>
                </a:cubicBezTo>
                <a:cubicBezTo>
                  <a:pt x="25" y="0"/>
                  <a:pt x="25" y="0"/>
                  <a:pt x="25"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 name="Freeform 64">
            <a:extLst>
              <a:ext uri="{FF2B5EF4-FFF2-40B4-BE49-F238E27FC236}">
                <a16:creationId xmlns="" xmlns:a16="http://schemas.microsoft.com/office/drawing/2014/main" id="{817B055C-A4E1-F1F6-28F6-2425134F7093}"/>
              </a:ext>
            </a:extLst>
          </p:cNvPr>
          <p:cNvSpPr>
            <a:spLocks noEditPoints="1"/>
          </p:cNvSpPr>
          <p:nvPr/>
        </p:nvSpPr>
        <p:spPr bwMode="auto">
          <a:xfrm>
            <a:off x="6568245" y="5752457"/>
            <a:ext cx="13097" cy="168275"/>
          </a:xfrm>
          <a:custGeom>
            <a:avLst/>
            <a:gdLst>
              <a:gd name="T0" fmla="*/ 7 w 7"/>
              <a:gd name="T1" fmla="*/ 69 h 69"/>
              <a:gd name="T2" fmla="*/ 7 w 7"/>
              <a:gd name="T3" fmla="*/ 69 h 69"/>
              <a:gd name="T4" fmla="*/ 7 w 7"/>
              <a:gd name="T5" fmla="*/ 69 h 69"/>
              <a:gd name="T6" fmla="*/ 7 w 7"/>
              <a:gd name="T7" fmla="*/ 68 h 69"/>
              <a:gd name="T8" fmla="*/ 6 w 7"/>
              <a:gd name="T9" fmla="*/ 67 h 69"/>
              <a:gd name="T10" fmla="*/ 6 w 7"/>
              <a:gd name="T11" fmla="*/ 66 h 69"/>
              <a:gd name="T12" fmla="*/ 6 w 7"/>
              <a:gd name="T13" fmla="*/ 66 h 69"/>
              <a:gd name="T14" fmla="*/ 6 w 7"/>
              <a:gd name="T15" fmla="*/ 66 h 69"/>
              <a:gd name="T16" fmla="*/ 6 w 7"/>
              <a:gd name="T17" fmla="*/ 66 h 69"/>
              <a:gd name="T18" fmla="*/ 5 w 7"/>
              <a:gd name="T19" fmla="*/ 65 h 69"/>
              <a:gd name="T20" fmla="*/ 5 w 7"/>
              <a:gd name="T21" fmla="*/ 65 h 69"/>
              <a:gd name="T22" fmla="*/ 5 w 7"/>
              <a:gd name="T23" fmla="*/ 65 h 69"/>
              <a:gd name="T24" fmla="*/ 5 w 7"/>
              <a:gd name="T25" fmla="*/ 64 h 69"/>
              <a:gd name="T26" fmla="*/ 5 w 7"/>
              <a:gd name="T27" fmla="*/ 64 h 69"/>
              <a:gd name="T28" fmla="*/ 5 w 7"/>
              <a:gd name="T29" fmla="*/ 63 h 69"/>
              <a:gd name="T30" fmla="*/ 5 w 7"/>
              <a:gd name="T31" fmla="*/ 63 h 69"/>
              <a:gd name="T32" fmla="*/ 5 w 7"/>
              <a:gd name="T33" fmla="*/ 63 h 69"/>
              <a:gd name="T34" fmla="*/ 5 w 7"/>
              <a:gd name="T35" fmla="*/ 62 h 69"/>
              <a:gd name="T36" fmla="*/ 4 w 7"/>
              <a:gd name="T37" fmla="*/ 62 h 69"/>
              <a:gd name="T38" fmla="*/ 4 w 7"/>
              <a:gd name="T39" fmla="*/ 62 h 69"/>
              <a:gd name="T40" fmla="*/ 4 w 7"/>
              <a:gd name="T41" fmla="*/ 61 h 69"/>
              <a:gd name="T42" fmla="*/ 4 w 7"/>
              <a:gd name="T43" fmla="*/ 60 h 69"/>
              <a:gd name="T44" fmla="*/ 4 w 7"/>
              <a:gd name="T45" fmla="*/ 60 h 69"/>
              <a:gd name="T46" fmla="*/ 4 w 7"/>
              <a:gd name="T47" fmla="*/ 60 h 69"/>
              <a:gd name="T48" fmla="*/ 4 w 7"/>
              <a:gd name="T49" fmla="*/ 60 h 69"/>
              <a:gd name="T50" fmla="*/ 4 w 7"/>
              <a:gd name="T51" fmla="*/ 59 h 69"/>
              <a:gd name="T52" fmla="*/ 4 w 7"/>
              <a:gd name="T53" fmla="*/ 59 h 69"/>
              <a:gd name="T54" fmla="*/ 3 w 7"/>
              <a:gd name="T55" fmla="*/ 59 h 69"/>
              <a:gd name="T56" fmla="*/ 3 w 7"/>
              <a:gd name="T57" fmla="*/ 57 h 69"/>
              <a:gd name="T58" fmla="*/ 3 w 7"/>
              <a:gd name="T59" fmla="*/ 57 h 69"/>
              <a:gd name="T60" fmla="*/ 3 w 7"/>
              <a:gd name="T61" fmla="*/ 56 h 69"/>
              <a:gd name="T62" fmla="*/ 3 w 7"/>
              <a:gd name="T63" fmla="*/ 56 h 69"/>
              <a:gd name="T64" fmla="*/ 3 w 7"/>
              <a:gd name="T65" fmla="*/ 56 h 69"/>
              <a:gd name="T66" fmla="*/ 0 w 7"/>
              <a:gd name="T67" fmla="*/ 40 h 69"/>
              <a:gd name="T68" fmla="*/ 0 w 7"/>
              <a:gd name="T69" fmla="*/ 40 h 69"/>
              <a:gd name="T70" fmla="*/ 0 w 7"/>
              <a:gd name="T71" fmla="*/ 40 h 69"/>
              <a:gd name="T72" fmla="*/ 0 w 7"/>
              <a:gd name="T73" fmla="*/ 40 h 69"/>
              <a:gd name="T74" fmla="*/ 0 w 7"/>
              <a:gd name="T75" fmla="*/ 39 h 69"/>
              <a:gd name="T76" fmla="*/ 0 w 7"/>
              <a:gd name="T77" fmla="*/ 39 h 69"/>
              <a:gd name="T78" fmla="*/ 0 w 7"/>
              <a:gd name="T79" fmla="*/ 39 h 69"/>
              <a:gd name="T80" fmla="*/ 0 w 7"/>
              <a:gd name="T81" fmla="*/ 38 h 69"/>
              <a:gd name="T82" fmla="*/ 0 w 7"/>
              <a:gd name="T83" fmla="*/ 38 h 69"/>
              <a:gd name="T84" fmla="*/ 0 w 7"/>
              <a:gd name="T85" fmla="*/ 38 h 69"/>
              <a:gd name="T86" fmla="*/ 7 w 7"/>
              <a:gd name="T87" fmla="*/ 0 h 69"/>
              <a:gd name="T88" fmla="*/ 7 w 7"/>
              <a:gd name="T89" fmla="*/ 0 h 69"/>
              <a:gd name="T90" fmla="*/ 7 w 7"/>
              <a:gd name="T91" fmla="*/ 0 h 69"/>
              <a:gd name="T92" fmla="*/ 7 w 7"/>
              <a:gd name="T93"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 h="69">
                <a:moveTo>
                  <a:pt x="7" y="69"/>
                </a:moveTo>
                <a:cubicBezTo>
                  <a:pt x="7" y="69"/>
                  <a:pt x="7" y="69"/>
                  <a:pt x="7" y="69"/>
                </a:cubicBezTo>
                <a:cubicBezTo>
                  <a:pt x="7" y="69"/>
                  <a:pt x="7" y="69"/>
                  <a:pt x="7" y="69"/>
                </a:cubicBezTo>
                <a:moveTo>
                  <a:pt x="7" y="69"/>
                </a:moveTo>
                <a:cubicBezTo>
                  <a:pt x="7" y="69"/>
                  <a:pt x="7" y="69"/>
                  <a:pt x="7" y="69"/>
                </a:cubicBezTo>
                <a:cubicBezTo>
                  <a:pt x="7" y="69"/>
                  <a:pt x="7" y="69"/>
                  <a:pt x="7" y="69"/>
                </a:cubicBezTo>
                <a:moveTo>
                  <a:pt x="7" y="69"/>
                </a:moveTo>
                <a:cubicBezTo>
                  <a:pt x="7" y="69"/>
                  <a:pt x="7" y="69"/>
                  <a:pt x="7" y="69"/>
                </a:cubicBezTo>
                <a:cubicBezTo>
                  <a:pt x="7" y="69"/>
                  <a:pt x="7" y="69"/>
                  <a:pt x="7" y="69"/>
                </a:cubicBezTo>
                <a:moveTo>
                  <a:pt x="7" y="68"/>
                </a:moveTo>
                <a:cubicBezTo>
                  <a:pt x="7" y="68"/>
                  <a:pt x="7" y="68"/>
                  <a:pt x="7" y="68"/>
                </a:cubicBezTo>
                <a:cubicBezTo>
                  <a:pt x="7" y="68"/>
                  <a:pt x="7" y="68"/>
                  <a:pt x="7" y="68"/>
                </a:cubicBezTo>
                <a:moveTo>
                  <a:pt x="6" y="67"/>
                </a:moveTo>
                <a:cubicBezTo>
                  <a:pt x="6" y="67"/>
                  <a:pt x="6" y="67"/>
                  <a:pt x="6" y="67"/>
                </a:cubicBezTo>
                <a:cubicBezTo>
                  <a:pt x="6" y="67"/>
                  <a:pt x="6" y="67"/>
                  <a:pt x="6" y="67"/>
                </a:cubicBezTo>
                <a:moveTo>
                  <a:pt x="6" y="66"/>
                </a:moveTo>
                <a:cubicBezTo>
                  <a:pt x="6" y="66"/>
                  <a:pt x="6" y="66"/>
                  <a:pt x="6" y="66"/>
                </a:cubicBezTo>
                <a:cubicBezTo>
                  <a:pt x="6" y="66"/>
                  <a:pt x="6" y="66"/>
                  <a:pt x="6" y="66"/>
                </a:cubicBezTo>
                <a:moveTo>
                  <a:pt x="6" y="66"/>
                </a:moveTo>
                <a:cubicBezTo>
                  <a:pt x="6" y="66"/>
                  <a:pt x="6" y="66"/>
                  <a:pt x="6" y="66"/>
                </a:cubicBezTo>
                <a:cubicBezTo>
                  <a:pt x="6" y="66"/>
                  <a:pt x="6" y="66"/>
                  <a:pt x="6" y="66"/>
                </a:cubicBezTo>
                <a:moveTo>
                  <a:pt x="6" y="66"/>
                </a:moveTo>
                <a:cubicBezTo>
                  <a:pt x="6" y="66"/>
                  <a:pt x="6" y="66"/>
                  <a:pt x="6" y="66"/>
                </a:cubicBezTo>
                <a:cubicBezTo>
                  <a:pt x="6" y="66"/>
                  <a:pt x="6" y="66"/>
                  <a:pt x="6" y="66"/>
                </a:cubicBezTo>
                <a:moveTo>
                  <a:pt x="6" y="66"/>
                </a:moveTo>
                <a:cubicBezTo>
                  <a:pt x="6" y="66"/>
                  <a:pt x="6" y="66"/>
                  <a:pt x="6" y="66"/>
                </a:cubicBezTo>
                <a:cubicBezTo>
                  <a:pt x="6" y="66"/>
                  <a:pt x="6" y="66"/>
                  <a:pt x="6" y="66"/>
                </a:cubicBezTo>
                <a:moveTo>
                  <a:pt x="5" y="65"/>
                </a:moveTo>
                <a:cubicBezTo>
                  <a:pt x="5" y="65"/>
                  <a:pt x="6" y="65"/>
                  <a:pt x="6" y="66"/>
                </a:cubicBezTo>
                <a:cubicBezTo>
                  <a:pt x="6" y="65"/>
                  <a:pt x="5" y="65"/>
                  <a:pt x="5" y="65"/>
                </a:cubicBezTo>
                <a:moveTo>
                  <a:pt x="5" y="65"/>
                </a:moveTo>
                <a:cubicBezTo>
                  <a:pt x="5" y="65"/>
                  <a:pt x="5" y="65"/>
                  <a:pt x="5" y="65"/>
                </a:cubicBezTo>
                <a:cubicBezTo>
                  <a:pt x="5" y="65"/>
                  <a:pt x="5" y="65"/>
                  <a:pt x="5" y="65"/>
                </a:cubicBezTo>
                <a:moveTo>
                  <a:pt x="5" y="65"/>
                </a:moveTo>
                <a:cubicBezTo>
                  <a:pt x="5" y="65"/>
                  <a:pt x="5" y="65"/>
                  <a:pt x="5" y="65"/>
                </a:cubicBezTo>
                <a:cubicBezTo>
                  <a:pt x="5" y="65"/>
                  <a:pt x="5" y="65"/>
                  <a:pt x="5" y="65"/>
                </a:cubicBezTo>
                <a:moveTo>
                  <a:pt x="5" y="64"/>
                </a:moveTo>
                <a:cubicBezTo>
                  <a:pt x="5" y="64"/>
                  <a:pt x="5" y="64"/>
                  <a:pt x="5" y="64"/>
                </a:cubicBezTo>
                <a:cubicBezTo>
                  <a:pt x="5" y="64"/>
                  <a:pt x="5" y="64"/>
                  <a:pt x="5" y="64"/>
                </a:cubicBezTo>
                <a:moveTo>
                  <a:pt x="5" y="64"/>
                </a:moveTo>
                <a:cubicBezTo>
                  <a:pt x="5" y="64"/>
                  <a:pt x="5" y="64"/>
                  <a:pt x="5" y="64"/>
                </a:cubicBezTo>
                <a:cubicBezTo>
                  <a:pt x="5" y="64"/>
                  <a:pt x="5" y="64"/>
                  <a:pt x="5" y="64"/>
                </a:cubicBezTo>
                <a:moveTo>
                  <a:pt x="5" y="63"/>
                </a:moveTo>
                <a:cubicBezTo>
                  <a:pt x="5" y="63"/>
                  <a:pt x="5" y="63"/>
                  <a:pt x="5" y="63"/>
                </a:cubicBezTo>
                <a:cubicBezTo>
                  <a:pt x="5" y="63"/>
                  <a:pt x="5" y="63"/>
                  <a:pt x="5" y="63"/>
                </a:cubicBezTo>
                <a:moveTo>
                  <a:pt x="5" y="63"/>
                </a:moveTo>
                <a:cubicBezTo>
                  <a:pt x="5" y="63"/>
                  <a:pt x="5" y="63"/>
                  <a:pt x="5" y="63"/>
                </a:cubicBezTo>
                <a:cubicBezTo>
                  <a:pt x="5" y="63"/>
                  <a:pt x="5" y="63"/>
                  <a:pt x="5" y="63"/>
                </a:cubicBezTo>
                <a:moveTo>
                  <a:pt x="5" y="63"/>
                </a:moveTo>
                <a:cubicBezTo>
                  <a:pt x="5" y="63"/>
                  <a:pt x="5" y="63"/>
                  <a:pt x="5" y="63"/>
                </a:cubicBezTo>
                <a:cubicBezTo>
                  <a:pt x="5" y="63"/>
                  <a:pt x="5" y="63"/>
                  <a:pt x="5" y="63"/>
                </a:cubicBezTo>
                <a:moveTo>
                  <a:pt x="5" y="62"/>
                </a:moveTo>
                <a:cubicBezTo>
                  <a:pt x="5" y="63"/>
                  <a:pt x="5" y="63"/>
                  <a:pt x="5" y="63"/>
                </a:cubicBezTo>
                <a:cubicBezTo>
                  <a:pt x="5" y="63"/>
                  <a:pt x="5" y="63"/>
                  <a:pt x="5" y="62"/>
                </a:cubicBezTo>
                <a:moveTo>
                  <a:pt x="4" y="62"/>
                </a:moveTo>
                <a:cubicBezTo>
                  <a:pt x="4" y="62"/>
                  <a:pt x="4" y="62"/>
                  <a:pt x="4" y="62"/>
                </a:cubicBezTo>
                <a:cubicBezTo>
                  <a:pt x="4" y="62"/>
                  <a:pt x="4" y="62"/>
                  <a:pt x="4" y="62"/>
                </a:cubicBezTo>
                <a:moveTo>
                  <a:pt x="4" y="62"/>
                </a:moveTo>
                <a:cubicBezTo>
                  <a:pt x="4" y="62"/>
                  <a:pt x="4" y="62"/>
                  <a:pt x="4" y="62"/>
                </a:cubicBezTo>
                <a:cubicBezTo>
                  <a:pt x="4" y="62"/>
                  <a:pt x="4" y="62"/>
                  <a:pt x="4" y="62"/>
                </a:cubicBezTo>
                <a:moveTo>
                  <a:pt x="4" y="61"/>
                </a:moveTo>
                <a:cubicBezTo>
                  <a:pt x="4" y="61"/>
                  <a:pt x="4" y="61"/>
                  <a:pt x="4" y="61"/>
                </a:cubicBezTo>
                <a:cubicBezTo>
                  <a:pt x="4" y="61"/>
                  <a:pt x="4" y="61"/>
                  <a:pt x="4" y="61"/>
                </a:cubicBezTo>
                <a:moveTo>
                  <a:pt x="4" y="60"/>
                </a:moveTo>
                <a:cubicBezTo>
                  <a:pt x="4" y="60"/>
                  <a:pt x="4" y="60"/>
                  <a:pt x="4" y="60"/>
                </a:cubicBezTo>
                <a:cubicBezTo>
                  <a:pt x="4" y="60"/>
                  <a:pt x="4" y="60"/>
                  <a:pt x="4" y="60"/>
                </a:cubicBezTo>
                <a:moveTo>
                  <a:pt x="4" y="60"/>
                </a:moveTo>
                <a:cubicBezTo>
                  <a:pt x="4" y="60"/>
                  <a:pt x="4" y="60"/>
                  <a:pt x="4" y="60"/>
                </a:cubicBezTo>
                <a:cubicBezTo>
                  <a:pt x="4" y="60"/>
                  <a:pt x="4" y="60"/>
                  <a:pt x="4" y="60"/>
                </a:cubicBezTo>
                <a:moveTo>
                  <a:pt x="4" y="60"/>
                </a:moveTo>
                <a:cubicBezTo>
                  <a:pt x="4" y="60"/>
                  <a:pt x="4" y="60"/>
                  <a:pt x="4" y="60"/>
                </a:cubicBezTo>
                <a:cubicBezTo>
                  <a:pt x="4" y="60"/>
                  <a:pt x="4" y="60"/>
                  <a:pt x="4" y="60"/>
                </a:cubicBezTo>
                <a:moveTo>
                  <a:pt x="4" y="60"/>
                </a:moveTo>
                <a:cubicBezTo>
                  <a:pt x="4" y="60"/>
                  <a:pt x="4" y="60"/>
                  <a:pt x="4" y="60"/>
                </a:cubicBezTo>
                <a:cubicBezTo>
                  <a:pt x="4" y="60"/>
                  <a:pt x="4" y="60"/>
                  <a:pt x="4" y="60"/>
                </a:cubicBezTo>
                <a:moveTo>
                  <a:pt x="4" y="59"/>
                </a:moveTo>
                <a:cubicBezTo>
                  <a:pt x="4" y="59"/>
                  <a:pt x="4" y="59"/>
                  <a:pt x="4" y="59"/>
                </a:cubicBezTo>
                <a:cubicBezTo>
                  <a:pt x="4" y="59"/>
                  <a:pt x="4" y="59"/>
                  <a:pt x="4" y="59"/>
                </a:cubicBezTo>
                <a:moveTo>
                  <a:pt x="4" y="59"/>
                </a:moveTo>
                <a:cubicBezTo>
                  <a:pt x="4" y="59"/>
                  <a:pt x="4" y="59"/>
                  <a:pt x="4" y="59"/>
                </a:cubicBezTo>
                <a:cubicBezTo>
                  <a:pt x="4" y="59"/>
                  <a:pt x="4" y="59"/>
                  <a:pt x="4" y="59"/>
                </a:cubicBezTo>
                <a:moveTo>
                  <a:pt x="3" y="59"/>
                </a:moveTo>
                <a:cubicBezTo>
                  <a:pt x="3" y="59"/>
                  <a:pt x="3" y="59"/>
                  <a:pt x="3" y="59"/>
                </a:cubicBezTo>
                <a:cubicBezTo>
                  <a:pt x="3" y="59"/>
                  <a:pt x="3" y="59"/>
                  <a:pt x="3" y="59"/>
                </a:cubicBezTo>
                <a:moveTo>
                  <a:pt x="3" y="57"/>
                </a:moveTo>
                <a:cubicBezTo>
                  <a:pt x="3" y="57"/>
                  <a:pt x="3" y="57"/>
                  <a:pt x="3" y="57"/>
                </a:cubicBezTo>
                <a:cubicBezTo>
                  <a:pt x="3" y="57"/>
                  <a:pt x="3" y="57"/>
                  <a:pt x="3" y="57"/>
                </a:cubicBezTo>
                <a:moveTo>
                  <a:pt x="3" y="57"/>
                </a:moveTo>
                <a:cubicBezTo>
                  <a:pt x="3" y="57"/>
                  <a:pt x="3" y="57"/>
                  <a:pt x="3" y="57"/>
                </a:cubicBezTo>
                <a:cubicBezTo>
                  <a:pt x="3" y="57"/>
                  <a:pt x="3" y="57"/>
                  <a:pt x="3" y="57"/>
                </a:cubicBezTo>
                <a:moveTo>
                  <a:pt x="3" y="56"/>
                </a:moveTo>
                <a:cubicBezTo>
                  <a:pt x="3" y="56"/>
                  <a:pt x="3" y="57"/>
                  <a:pt x="3" y="57"/>
                </a:cubicBezTo>
                <a:cubicBezTo>
                  <a:pt x="3" y="57"/>
                  <a:pt x="3" y="56"/>
                  <a:pt x="3" y="56"/>
                </a:cubicBezTo>
                <a:moveTo>
                  <a:pt x="3" y="56"/>
                </a:moveTo>
                <a:cubicBezTo>
                  <a:pt x="3" y="56"/>
                  <a:pt x="3" y="56"/>
                  <a:pt x="3" y="56"/>
                </a:cubicBezTo>
                <a:cubicBezTo>
                  <a:pt x="3" y="56"/>
                  <a:pt x="3" y="56"/>
                  <a:pt x="3" y="56"/>
                </a:cubicBezTo>
                <a:moveTo>
                  <a:pt x="3" y="56"/>
                </a:moveTo>
                <a:cubicBezTo>
                  <a:pt x="3" y="56"/>
                  <a:pt x="3" y="56"/>
                  <a:pt x="3" y="56"/>
                </a:cubicBezTo>
                <a:cubicBezTo>
                  <a:pt x="3" y="56"/>
                  <a:pt x="3" y="56"/>
                  <a:pt x="3" y="56"/>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8"/>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7" y="0"/>
                </a:moveTo>
                <a:cubicBezTo>
                  <a:pt x="2" y="12"/>
                  <a:pt x="0" y="24"/>
                  <a:pt x="0" y="38"/>
                </a:cubicBezTo>
                <a:cubicBezTo>
                  <a:pt x="0" y="24"/>
                  <a:pt x="2" y="12"/>
                  <a:pt x="7" y="0"/>
                </a:cubicBezTo>
                <a:moveTo>
                  <a:pt x="7" y="0"/>
                </a:moveTo>
                <a:cubicBezTo>
                  <a:pt x="7" y="0"/>
                  <a:pt x="7" y="0"/>
                  <a:pt x="7" y="0"/>
                </a:cubicBezTo>
                <a:cubicBezTo>
                  <a:pt x="7" y="0"/>
                  <a:pt x="7" y="0"/>
                  <a:pt x="7" y="0"/>
                </a:cubicBezTo>
                <a:moveTo>
                  <a:pt x="7" y="0"/>
                </a:moveTo>
                <a:cubicBezTo>
                  <a:pt x="7" y="0"/>
                  <a:pt x="7" y="0"/>
                  <a:pt x="7" y="0"/>
                </a:cubicBezTo>
                <a:cubicBezTo>
                  <a:pt x="7" y="0"/>
                  <a:pt x="7" y="0"/>
                  <a:pt x="7" y="0"/>
                </a:cubicBezTo>
                <a:moveTo>
                  <a:pt x="7" y="0"/>
                </a:moveTo>
                <a:cubicBezTo>
                  <a:pt x="7" y="0"/>
                  <a:pt x="7" y="0"/>
                  <a:pt x="7" y="0"/>
                </a:cubicBezTo>
                <a:cubicBezTo>
                  <a:pt x="7" y="0"/>
                  <a:pt x="7" y="0"/>
                  <a:pt x="7"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 name="Freeform 70">
            <a:extLst>
              <a:ext uri="{FF2B5EF4-FFF2-40B4-BE49-F238E27FC236}">
                <a16:creationId xmlns="" xmlns:a16="http://schemas.microsoft.com/office/drawing/2014/main" id="{CB70E499-20BE-CFD1-76DC-96A71515EB4C}"/>
              </a:ext>
            </a:extLst>
          </p:cNvPr>
          <p:cNvSpPr>
            <a:spLocks noEditPoints="1"/>
          </p:cNvSpPr>
          <p:nvPr/>
        </p:nvSpPr>
        <p:spPr bwMode="auto">
          <a:xfrm>
            <a:off x="5430007" y="3285482"/>
            <a:ext cx="1191" cy="55563"/>
          </a:xfrm>
          <a:custGeom>
            <a:avLst/>
            <a:gdLst>
              <a:gd name="T0" fmla="*/ 1 w 1"/>
              <a:gd name="T1" fmla="*/ 23 h 23"/>
              <a:gd name="T2" fmla="*/ 1 w 1"/>
              <a:gd name="T3" fmla="*/ 22 h 23"/>
              <a:gd name="T4" fmla="*/ 1 w 1"/>
              <a:gd name="T5" fmla="*/ 22 h 23"/>
              <a:gd name="T6" fmla="*/ 1 w 1"/>
              <a:gd name="T7" fmla="*/ 21 h 23"/>
              <a:gd name="T8" fmla="*/ 1 w 1"/>
              <a:gd name="T9" fmla="*/ 20 h 23"/>
              <a:gd name="T10" fmla="*/ 1 w 1"/>
              <a:gd name="T11" fmla="*/ 20 h 23"/>
              <a:gd name="T12" fmla="*/ 0 w 1"/>
              <a:gd name="T13" fmla="*/ 20 h 23"/>
              <a:gd name="T14" fmla="*/ 0 w 1"/>
              <a:gd name="T15" fmla="*/ 19 h 23"/>
              <a:gd name="T16" fmla="*/ 0 w 1"/>
              <a:gd name="T17" fmla="*/ 19 h 23"/>
              <a:gd name="T18" fmla="*/ 0 w 1"/>
              <a:gd name="T19" fmla="*/ 18 h 23"/>
              <a:gd name="T20" fmla="*/ 0 w 1"/>
              <a:gd name="T21" fmla="*/ 18 h 23"/>
              <a:gd name="T22" fmla="*/ 0 w 1"/>
              <a:gd name="T23" fmla="*/ 18 h 23"/>
              <a:gd name="T24" fmla="*/ 0 w 1"/>
              <a:gd name="T25" fmla="*/ 17 h 23"/>
              <a:gd name="T26" fmla="*/ 0 w 1"/>
              <a:gd name="T27" fmla="*/ 17 h 23"/>
              <a:gd name="T28" fmla="*/ 0 w 1"/>
              <a:gd name="T29" fmla="*/ 17 h 23"/>
              <a:gd name="T30" fmla="*/ 0 w 1"/>
              <a:gd name="T31" fmla="*/ 16 h 23"/>
              <a:gd name="T32" fmla="*/ 0 w 1"/>
              <a:gd name="T33" fmla="*/ 16 h 23"/>
              <a:gd name="T34" fmla="*/ 0 w 1"/>
              <a:gd name="T35" fmla="*/ 15 h 23"/>
              <a:gd name="T36" fmla="*/ 0 w 1"/>
              <a:gd name="T37" fmla="*/ 15 h 23"/>
              <a:gd name="T38" fmla="*/ 0 w 1"/>
              <a:gd name="T39" fmla="*/ 15 h 23"/>
              <a:gd name="T40" fmla="*/ 0 w 1"/>
              <a:gd name="T41" fmla="*/ 14 h 23"/>
              <a:gd name="T42" fmla="*/ 0 w 1"/>
              <a:gd name="T43" fmla="*/ 14 h 23"/>
              <a:gd name="T44" fmla="*/ 0 w 1"/>
              <a:gd name="T45" fmla="*/ 13 h 23"/>
              <a:gd name="T46" fmla="*/ 0 w 1"/>
              <a:gd name="T47" fmla="*/ 13 h 23"/>
              <a:gd name="T48" fmla="*/ 0 w 1"/>
              <a:gd name="T49" fmla="*/ 12 h 23"/>
              <a:gd name="T50" fmla="*/ 0 w 1"/>
              <a:gd name="T51" fmla="*/ 12 h 23"/>
              <a:gd name="T52" fmla="*/ 0 w 1"/>
              <a:gd name="T53" fmla="*/ 12 h 23"/>
              <a:gd name="T54" fmla="*/ 0 w 1"/>
              <a:gd name="T55" fmla="*/ 11 h 23"/>
              <a:gd name="T56" fmla="*/ 0 w 1"/>
              <a:gd name="T57" fmla="*/ 11 h 23"/>
              <a:gd name="T58" fmla="*/ 0 w 1"/>
              <a:gd name="T59" fmla="*/ 11 h 23"/>
              <a:gd name="T60" fmla="*/ 0 w 1"/>
              <a:gd name="T61" fmla="*/ 10 h 23"/>
              <a:gd name="T62" fmla="*/ 0 w 1"/>
              <a:gd name="T63" fmla="*/ 10 h 23"/>
              <a:gd name="T64" fmla="*/ 0 w 1"/>
              <a:gd name="T65" fmla="*/ 9 h 23"/>
              <a:gd name="T66" fmla="*/ 0 w 1"/>
              <a:gd name="T67" fmla="*/ 9 h 23"/>
              <a:gd name="T68" fmla="*/ 0 w 1"/>
              <a:gd name="T69" fmla="*/ 9 h 23"/>
              <a:gd name="T70" fmla="*/ 0 w 1"/>
              <a:gd name="T71" fmla="*/ 8 h 23"/>
              <a:gd name="T72" fmla="*/ 0 w 1"/>
              <a:gd name="T73" fmla="*/ 8 h 23"/>
              <a:gd name="T74" fmla="*/ 0 w 1"/>
              <a:gd name="T75" fmla="*/ 8 h 23"/>
              <a:gd name="T76" fmla="*/ 0 w 1"/>
              <a:gd name="T77" fmla="*/ 7 h 23"/>
              <a:gd name="T78" fmla="*/ 0 w 1"/>
              <a:gd name="T79" fmla="*/ 6 h 23"/>
              <a:gd name="T80" fmla="*/ 0 w 1"/>
              <a:gd name="T81" fmla="*/ 6 h 23"/>
              <a:gd name="T82" fmla="*/ 0 w 1"/>
              <a:gd name="T83" fmla="*/ 6 h 23"/>
              <a:gd name="T84" fmla="*/ 0 w 1"/>
              <a:gd name="T85" fmla="*/ 5 h 23"/>
              <a:gd name="T86" fmla="*/ 0 w 1"/>
              <a:gd name="T87" fmla="*/ 5 h 23"/>
              <a:gd name="T88" fmla="*/ 0 w 1"/>
              <a:gd name="T89" fmla="*/ 5 h 23"/>
              <a:gd name="T90" fmla="*/ 0 w 1"/>
              <a:gd name="T91" fmla="*/ 4 h 23"/>
              <a:gd name="T92" fmla="*/ 0 w 1"/>
              <a:gd name="T93" fmla="*/ 4 h 23"/>
              <a:gd name="T94" fmla="*/ 0 w 1"/>
              <a:gd name="T95" fmla="*/ 3 h 23"/>
              <a:gd name="T96" fmla="*/ 0 w 1"/>
              <a:gd name="T97" fmla="*/ 3 h 23"/>
              <a:gd name="T98" fmla="*/ 0 w 1"/>
              <a:gd name="T99" fmla="*/ 3 h 23"/>
              <a:gd name="T100" fmla="*/ 0 w 1"/>
              <a:gd name="T101" fmla="*/ 2 h 23"/>
              <a:gd name="T102" fmla="*/ 0 w 1"/>
              <a:gd name="T103" fmla="*/ 1 h 23"/>
              <a:gd name="T104" fmla="*/ 0 w 1"/>
              <a:gd name="T105" fmla="*/ 1 h 23"/>
              <a:gd name="T106" fmla="*/ 0 w 1"/>
              <a:gd name="T107" fmla="*/ 1 h 23"/>
              <a:gd name="T108" fmla="*/ 0 w 1"/>
              <a:gd name="T109" fmla="*/ 0 h 23"/>
              <a:gd name="T110" fmla="*/ 0 w 1"/>
              <a:gd name="T11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 h="23">
                <a:moveTo>
                  <a:pt x="1" y="23"/>
                </a:moveTo>
                <a:cubicBezTo>
                  <a:pt x="1" y="23"/>
                  <a:pt x="1" y="23"/>
                  <a:pt x="1" y="23"/>
                </a:cubicBezTo>
                <a:cubicBezTo>
                  <a:pt x="1" y="23"/>
                  <a:pt x="1" y="23"/>
                  <a:pt x="1" y="23"/>
                </a:cubicBezTo>
                <a:moveTo>
                  <a:pt x="1" y="23"/>
                </a:moveTo>
                <a:cubicBezTo>
                  <a:pt x="1" y="23"/>
                  <a:pt x="1" y="23"/>
                  <a:pt x="1" y="23"/>
                </a:cubicBezTo>
                <a:cubicBezTo>
                  <a:pt x="1" y="23"/>
                  <a:pt x="1" y="23"/>
                  <a:pt x="1" y="23"/>
                </a:cubicBezTo>
                <a:moveTo>
                  <a:pt x="1" y="22"/>
                </a:moveTo>
                <a:cubicBezTo>
                  <a:pt x="1" y="22"/>
                  <a:pt x="1" y="22"/>
                  <a:pt x="1" y="22"/>
                </a:cubicBezTo>
                <a:cubicBezTo>
                  <a:pt x="1" y="22"/>
                  <a:pt x="1" y="22"/>
                  <a:pt x="1" y="22"/>
                </a:cubicBezTo>
                <a:moveTo>
                  <a:pt x="1" y="22"/>
                </a:moveTo>
                <a:cubicBezTo>
                  <a:pt x="1" y="22"/>
                  <a:pt x="1" y="22"/>
                  <a:pt x="1" y="22"/>
                </a:cubicBezTo>
                <a:cubicBezTo>
                  <a:pt x="1" y="22"/>
                  <a:pt x="1" y="22"/>
                  <a:pt x="1" y="22"/>
                </a:cubicBezTo>
                <a:moveTo>
                  <a:pt x="1" y="21"/>
                </a:moveTo>
                <a:cubicBezTo>
                  <a:pt x="1" y="21"/>
                  <a:pt x="1" y="21"/>
                  <a:pt x="1" y="21"/>
                </a:cubicBezTo>
                <a:cubicBezTo>
                  <a:pt x="1" y="21"/>
                  <a:pt x="1" y="21"/>
                  <a:pt x="1" y="21"/>
                </a:cubicBezTo>
                <a:moveTo>
                  <a:pt x="1" y="21"/>
                </a:moveTo>
                <a:cubicBezTo>
                  <a:pt x="1" y="21"/>
                  <a:pt x="1" y="21"/>
                  <a:pt x="1" y="21"/>
                </a:cubicBezTo>
                <a:cubicBezTo>
                  <a:pt x="1" y="21"/>
                  <a:pt x="1" y="21"/>
                  <a:pt x="1" y="21"/>
                </a:cubicBezTo>
                <a:moveTo>
                  <a:pt x="1" y="20"/>
                </a:moveTo>
                <a:cubicBezTo>
                  <a:pt x="1" y="20"/>
                  <a:pt x="1" y="20"/>
                  <a:pt x="1" y="20"/>
                </a:cubicBezTo>
                <a:cubicBezTo>
                  <a:pt x="1" y="20"/>
                  <a:pt x="1" y="20"/>
                  <a:pt x="1" y="20"/>
                </a:cubicBezTo>
                <a:moveTo>
                  <a:pt x="1" y="20"/>
                </a:moveTo>
                <a:cubicBezTo>
                  <a:pt x="1" y="20"/>
                  <a:pt x="1" y="20"/>
                  <a:pt x="1" y="20"/>
                </a:cubicBezTo>
                <a:cubicBezTo>
                  <a:pt x="1" y="20"/>
                  <a:pt x="1" y="20"/>
                  <a:pt x="1" y="20"/>
                </a:cubicBezTo>
                <a:moveTo>
                  <a:pt x="1" y="20"/>
                </a:moveTo>
                <a:cubicBezTo>
                  <a:pt x="1" y="20"/>
                  <a:pt x="1" y="20"/>
                  <a:pt x="1" y="20"/>
                </a:cubicBezTo>
                <a:cubicBezTo>
                  <a:pt x="1" y="20"/>
                  <a:pt x="1" y="20"/>
                  <a:pt x="1" y="20"/>
                </a:cubicBezTo>
                <a:moveTo>
                  <a:pt x="0" y="20"/>
                </a:moveTo>
                <a:cubicBezTo>
                  <a:pt x="0" y="20"/>
                  <a:pt x="0" y="20"/>
                  <a:pt x="0" y="20"/>
                </a:cubicBezTo>
                <a:cubicBezTo>
                  <a:pt x="0" y="20"/>
                  <a:pt x="0" y="20"/>
                  <a:pt x="0" y="20"/>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8"/>
                  <a:pt x="0" y="18"/>
                </a:cubicBezTo>
                <a:cubicBezTo>
                  <a:pt x="0" y="18"/>
                  <a:pt x="0" y="17"/>
                  <a:pt x="0" y="17"/>
                </a:cubicBezTo>
                <a:moveTo>
                  <a:pt x="0" y="17"/>
                </a:moveTo>
                <a:cubicBezTo>
                  <a:pt x="0" y="17"/>
                  <a:pt x="0" y="17"/>
                  <a:pt x="0" y="17"/>
                </a:cubicBezTo>
                <a:cubicBezTo>
                  <a:pt x="0" y="17"/>
                  <a:pt x="0" y="17"/>
                  <a:pt x="0" y="17"/>
                </a:cubicBezTo>
                <a:moveTo>
                  <a:pt x="0" y="17"/>
                </a:moveTo>
                <a:cubicBezTo>
                  <a:pt x="0" y="17"/>
                  <a:pt x="0" y="17"/>
                  <a:pt x="0" y="17"/>
                </a:cubicBezTo>
                <a:cubicBezTo>
                  <a:pt x="0" y="17"/>
                  <a:pt x="0" y="17"/>
                  <a:pt x="0" y="17"/>
                </a:cubicBezTo>
                <a:moveTo>
                  <a:pt x="0" y="17"/>
                </a:moveTo>
                <a:cubicBezTo>
                  <a:pt x="0" y="17"/>
                  <a:pt x="0" y="17"/>
                  <a:pt x="0" y="17"/>
                </a:cubicBezTo>
                <a:cubicBezTo>
                  <a:pt x="0" y="17"/>
                  <a:pt x="0" y="17"/>
                  <a:pt x="0" y="17"/>
                </a:cubicBezTo>
                <a:moveTo>
                  <a:pt x="0" y="16"/>
                </a:moveTo>
                <a:cubicBezTo>
                  <a:pt x="0" y="16"/>
                  <a:pt x="0" y="16"/>
                  <a:pt x="0" y="16"/>
                </a:cubicBezTo>
                <a:cubicBezTo>
                  <a:pt x="0" y="16"/>
                  <a:pt x="0" y="16"/>
                  <a:pt x="0" y="16"/>
                </a:cubicBezTo>
                <a:moveTo>
                  <a:pt x="0" y="16"/>
                </a:moveTo>
                <a:cubicBezTo>
                  <a:pt x="0" y="16"/>
                  <a:pt x="0" y="16"/>
                  <a:pt x="0" y="16"/>
                </a:cubicBezTo>
                <a:cubicBezTo>
                  <a:pt x="0" y="16"/>
                  <a:pt x="0" y="16"/>
                  <a:pt x="0" y="16"/>
                </a:cubicBezTo>
                <a:moveTo>
                  <a:pt x="0" y="16"/>
                </a:moveTo>
                <a:cubicBezTo>
                  <a:pt x="0" y="16"/>
                  <a:pt x="0" y="16"/>
                  <a:pt x="0" y="16"/>
                </a:cubicBezTo>
                <a:cubicBezTo>
                  <a:pt x="0" y="16"/>
                  <a:pt x="0" y="16"/>
                  <a:pt x="0" y="16"/>
                </a:cubicBezTo>
                <a:moveTo>
                  <a:pt x="0" y="15"/>
                </a:moveTo>
                <a:cubicBezTo>
                  <a:pt x="0" y="15"/>
                  <a:pt x="0" y="15"/>
                  <a:pt x="0" y="16"/>
                </a:cubicBezTo>
                <a:cubicBezTo>
                  <a:pt x="0" y="15"/>
                  <a:pt x="0" y="15"/>
                  <a:pt x="0" y="15"/>
                </a:cubicBezTo>
                <a:moveTo>
                  <a:pt x="0" y="15"/>
                </a:moveTo>
                <a:cubicBezTo>
                  <a:pt x="0" y="15"/>
                  <a:pt x="0" y="15"/>
                  <a:pt x="0" y="15"/>
                </a:cubicBezTo>
                <a:cubicBezTo>
                  <a:pt x="0" y="15"/>
                  <a:pt x="0" y="15"/>
                  <a:pt x="0" y="15"/>
                </a:cubicBezTo>
                <a:moveTo>
                  <a:pt x="0" y="15"/>
                </a:moveTo>
                <a:cubicBezTo>
                  <a:pt x="0" y="15"/>
                  <a:pt x="0" y="15"/>
                  <a:pt x="0" y="15"/>
                </a:cubicBezTo>
                <a:cubicBezTo>
                  <a:pt x="0" y="15"/>
                  <a:pt x="0" y="15"/>
                  <a:pt x="0" y="15"/>
                </a:cubicBezTo>
                <a:moveTo>
                  <a:pt x="0" y="14"/>
                </a:moveTo>
                <a:cubicBezTo>
                  <a:pt x="0" y="15"/>
                  <a:pt x="0" y="15"/>
                  <a:pt x="0" y="15"/>
                </a:cubicBezTo>
                <a:cubicBezTo>
                  <a:pt x="0" y="15"/>
                  <a:pt x="0" y="15"/>
                  <a:pt x="0" y="14"/>
                </a:cubicBezTo>
                <a:moveTo>
                  <a:pt x="0" y="14"/>
                </a:moveTo>
                <a:cubicBezTo>
                  <a:pt x="0" y="14"/>
                  <a:pt x="0" y="14"/>
                  <a:pt x="0" y="14"/>
                </a:cubicBezTo>
                <a:cubicBezTo>
                  <a:pt x="0" y="14"/>
                  <a:pt x="0" y="14"/>
                  <a:pt x="0" y="14"/>
                </a:cubicBezTo>
                <a:moveTo>
                  <a:pt x="0" y="14"/>
                </a:moveTo>
                <a:cubicBezTo>
                  <a:pt x="0" y="14"/>
                  <a:pt x="0" y="14"/>
                  <a:pt x="0" y="14"/>
                </a:cubicBezTo>
                <a:cubicBezTo>
                  <a:pt x="0" y="14"/>
                  <a:pt x="0" y="14"/>
                  <a:pt x="0" y="14"/>
                </a:cubicBezTo>
                <a:moveTo>
                  <a:pt x="0" y="14"/>
                </a:moveTo>
                <a:cubicBezTo>
                  <a:pt x="0" y="14"/>
                  <a:pt x="0" y="14"/>
                  <a:pt x="0" y="14"/>
                </a:cubicBezTo>
                <a:cubicBezTo>
                  <a:pt x="0" y="14"/>
                  <a:pt x="0" y="14"/>
                  <a:pt x="0" y="14"/>
                </a:cubicBezTo>
                <a:moveTo>
                  <a:pt x="0" y="13"/>
                </a:moveTo>
                <a:cubicBezTo>
                  <a:pt x="0" y="13"/>
                  <a:pt x="0" y="13"/>
                  <a:pt x="0" y="13"/>
                </a:cubicBezTo>
                <a:cubicBezTo>
                  <a:pt x="0" y="13"/>
                  <a:pt x="0" y="13"/>
                  <a:pt x="0" y="13"/>
                </a:cubicBezTo>
                <a:moveTo>
                  <a:pt x="0" y="13"/>
                </a:moveTo>
                <a:cubicBezTo>
                  <a:pt x="0" y="13"/>
                  <a:pt x="0" y="13"/>
                  <a:pt x="0" y="13"/>
                </a:cubicBezTo>
                <a:cubicBezTo>
                  <a:pt x="0" y="13"/>
                  <a:pt x="0" y="13"/>
                  <a:pt x="0" y="13"/>
                </a:cubicBezTo>
                <a:moveTo>
                  <a:pt x="0" y="13"/>
                </a:moveTo>
                <a:cubicBezTo>
                  <a:pt x="0" y="13"/>
                  <a:pt x="0" y="13"/>
                  <a:pt x="0" y="13"/>
                </a:cubicBezTo>
                <a:cubicBezTo>
                  <a:pt x="0" y="13"/>
                  <a:pt x="0" y="13"/>
                  <a:pt x="0" y="13"/>
                </a:cubicBezTo>
                <a:moveTo>
                  <a:pt x="0" y="12"/>
                </a:moveTo>
                <a:cubicBezTo>
                  <a:pt x="0" y="12"/>
                  <a:pt x="0" y="13"/>
                  <a:pt x="0" y="13"/>
                </a:cubicBezTo>
                <a:cubicBezTo>
                  <a:pt x="0" y="13"/>
                  <a:pt x="0" y="12"/>
                  <a:pt x="0" y="12"/>
                </a:cubicBezTo>
                <a:moveTo>
                  <a:pt x="0" y="12"/>
                </a:moveTo>
                <a:cubicBezTo>
                  <a:pt x="0" y="12"/>
                  <a:pt x="0" y="12"/>
                  <a:pt x="0" y="12"/>
                </a:cubicBezTo>
                <a:cubicBezTo>
                  <a:pt x="0" y="12"/>
                  <a:pt x="0" y="12"/>
                  <a:pt x="0" y="12"/>
                </a:cubicBezTo>
                <a:moveTo>
                  <a:pt x="0" y="12"/>
                </a:moveTo>
                <a:cubicBezTo>
                  <a:pt x="0" y="12"/>
                  <a:pt x="0" y="12"/>
                  <a:pt x="0" y="12"/>
                </a:cubicBezTo>
                <a:cubicBezTo>
                  <a:pt x="0" y="12"/>
                  <a:pt x="0" y="12"/>
                  <a:pt x="0" y="12"/>
                </a:cubicBezTo>
                <a:moveTo>
                  <a:pt x="0" y="11"/>
                </a:moveTo>
                <a:cubicBezTo>
                  <a:pt x="0" y="12"/>
                  <a:pt x="0" y="12"/>
                  <a:pt x="0" y="12"/>
                </a:cubicBezTo>
                <a:cubicBezTo>
                  <a:pt x="0" y="12"/>
                  <a:pt x="0" y="12"/>
                  <a:pt x="0" y="11"/>
                </a:cubicBezTo>
                <a:moveTo>
                  <a:pt x="0" y="11"/>
                </a:moveTo>
                <a:cubicBezTo>
                  <a:pt x="0" y="11"/>
                  <a:pt x="0" y="11"/>
                  <a:pt x="0" y="11"/>
                </a:cubicBezTo>
                <a:cubicBezTo>
                  <a:pt x="0" y="11"/>
                  <a:pt x="0" y="11"/>
                  <a:pt x="0" y="11"/>
                </a:cubicBezTo>
                <a:moveTo>
                  <a:pt x="0" y="11"/>
                </a:moveTo>
                <a:cubicBezTo>
                  <a:pt x="0" y="11"/>
                  <a:pt x="0" y="11"/>
                  <a:pt x="0" y="11"/>
                </a:cubicBezTo>
                <a:cubicBezTo>
                  <a:pt x="0" y="11"/>
                  <a:pt x="0" y="11"/>
                  <a:pt x="0" y="11"/>
                </a:cubicBezTo>
                <a:moveTo>
                  <a:pt x="0" y="11"/>
                </a:moveTo>
                <a:cubicBezTo>
                  <a:pt x="0" y="11"/>
                  <a:pt x="0" y="11"/>
                  <a:pt x="0" y="11"/>
                </a:cubicBezTo>
                <a:cubicBezTo>
                  <a:pt x="0" y="11"/>
                  <a:pt x="0" y="11"/>
                  <a:pt x="0" y="11"/>
                </a:cubicBezTo>
                <a:moveTo>
                  <a:pt x="0" y="10"/>
                </a:moveTo>
                <a:cubicBezTo>
                  <a:pt x="0" y="10"/>
                  <a:pt x="0" y="10"/>
                  <a:pt x="0" y="11"/>
                </a:cubicBezTo>
                <a:cubicBezTo>
                  <a:pt x="0" y="10"/>
                  <a:pt x="0" y="10"/>
                  <a:pt x="0" y="10"/>
                </a:cubicBezTo>
                <a:moveTo>
                  <a:pt x="0" y="10"/>
                </a:moveTo>
                <a:cubicBezTo>
                  <a:pt x="0" y="10"/>
                  <a:pt x="0" y="10"/>
                  <a:pt x="0" y="10"/>
                </a:cubicBezTo>
                <a:cubicBezTo>
                  <a:pt x="0" y="10"/>
                  <a:pt x="0" y="10"/>
                  <a:pt x="0" y="10"/>
                </a:cubicBezTo>
                <a:moveTo>
                  <a:pt x="0" y="10"/>
                </a:moveTo>
                <a:cubicBezTo>
                  <a:pt x="0" y="10"/>
                  <a:pt x="0" y="10"/>
                  <a:pt x="0" y="10"/>
                </a:cubicBezTo>
                <a:cubicBezTo>
                  <a:pt x="0" y="10"/>
                  <a:pt x="0" y="10"/>
                  <a:pt x="0" y="10"/>
                </a:cubicBezTo>
                <a:moveTo>
                  <a:pt x="0" y="9"/>
                </a:moveTo>
                <a:cubicBezTo>
                  <a:pt x="0" y="9"/>
                  <a:pt x="0" y="10"/>
                  <a:pt x="0" y="10"/>
                </a:cubicBezTo>
                <a:cubicBezTo>
                  <a:pt x="0" y="10"/>
                  <a:pt x="0" y="9"/>
                  <a:pt x="0" y="9"/>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8"/>
                </a:moveTo>
                <a:cubicBezTo>
                  <a:pt x="0" y="8"/>
                  <a:pt x="0" y="8"/>
                  <a:pt x="0" y="8"/>
                </a:cubicBezTo>
                <a:cubicBezTo>
                  <a:pt x="0" y="8"/>
                  <a:pt x="0" y="8"/>
                  <a:pt x="0" y="8"/>
                </a:cubicBezTo>
                <a:moveTo>
                  <a:pt x="0" y="8"/>
                </a:moveTo>
                <a:cubicBezTo>
                  <a:pt x="0" y="8"/>
                  <a:pt x="0" y="8"/>
                  <a:pt x="0" y="8"/>
                </a:cubicBezTo>
                <a:cubicBezTo>
                  <a:pt x="0" y="8"/>
                  <a:pt x="0" y="8"/>
                  <a:pt x="0" y="8"/>
                </a:cubicBezTo>
                <a:moveTo>
                  <a:pt x="0" y="8"/>
                </a:moveTo>
                <a:cubicBezTo>
                  <a:pt x="0" y="8"/>
                  <a:pt x="0" y="8"/>
                  <a:pt x="0" y="8"/>
                </a:cubicBezTo>
                <a:cubicBezTo>
                  <a:pt x="0" y="8"/>
                  <a:pt x="0" y="8"/>
                  <a:pt x="0" y="8"/>
                </a:cubicBezTo>
                <a:moveTo>
                  <a:pt x="0" y="7"/>
                </a:moveTo>
                <a:cubicBezTo>
                  <a:pt x="0" y="7"/>
                  <a:pt x="0" y="7"/>
                  <a:pt x="0" y="8"/>
                </a:cubicBezTo>
                <a:cubicBezTo>
                  <a:pt x="0" y="7"/>
                  <a:pt x="0" y="7"/>
                  <a:pt x="0" y="7"/>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0" y="6"/>
                </a:moveTo>
                <a:cubicBezTo>
                  <a:pt x="0" y="6"/>
                  <a:pt x="0" y="6"/>
                  <a:pt x="0" y="7"/>
                </a:cubicBezTo>
                <a:cubicBezTo>
                  <a:pt x="0" y="6"/>
                  <a:pt x="0" y="6"/>
                  <a:pt x="0" y="6"/>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5"/>
                </a:moveTo>
                <a:cubicBezTo>
                  <a:pt x="0" y="5"/>
                  <a:pt x="0" y="5"/>
                  <a:pt x="0" y="5"/>
                </a:cubicBezTo>
                <a:cubicBezTo>
                  <a:pt x="0" y="5"/>
                  <a:pt x="0" y="5"/>
                  <a:pt x="0" y="5"/>
                </a:cubicBezTo>
                <a:moveTo>
                  <a:pt x="0" y="5"/>
                </a:moveTo>
                <a:cubicBezTo>
                  <a:pt x="0" y="5"/>
                  <a:pt x="0" y="5"/>
                  <a:pt x="0" y="5"/>
                </a:cubicBezTo>
                <a:cubicBezTo>
                  <a:pt x="0" y="5"/>
                  <a:pt x="0" y="5"/>
                  <a:pt x="0" y="5"/>
                </a:cubicBezTo>
                <a:moveTo>
                  <a:pt x="0" y="5"/>
                </a:moveTo>
                <a:cubicBezTo>
                  <a:pt x="0" y="5"/>
                  <a:pt x="0" y="5"/>
                  <a:pt x="0" y="5"/>
                </a:cubicBezTo>
                <a:cubicBezTo>
                  <a:pt x="0" y="5"/>
                  <a:pt x="0" y="5"/>
                  <a:pt x="0" y="5"/>
                </a:cubicBezTo>
                <a:moveTo>
                  <a:pt x="0" y="4"/>
                </a:moveTo>
                <a:cubicBezTo>
                  <a:pt x="0" y="4"/>
                  <a:pt x="0" y="4"/>
                  <a:pt x="0" y="4"/>
                </a:cubicBezTo>
                <a:cubicBezTo>
                  <a:pt x="0" y="4"/>
                  <a:pt x="0" y="4"/>
                  <a:pt x="0" y="4"/>
                </a:cubicBezTo>
                <a:moveTo>
                  <a:pt x="0" y="4"/>
                </a:moveTo>
                <a:cubicBezTo>
                  <a:pt x="0" y="4"/>
                  <a:pt x="0" y="4"/>
                  <a:pt x="0" y="4"/>
                </a:cubicBezTo>
                <a:cubicBezTo>
                  <a:pt x="0" y="4"/>
                  <a:pt x="0" y="4"/>
                  <a:pt x="0" y="4"/>
                </a:cubicBezTo>
                <a:moveTo>
                  <a:pt x="0" y="4"/>
                </a:moveTo>
                <a:cubicBezTo>
                  <a:pt x="0" y="4"/>
                  <a:pt x="0" y="4"/>
                  <a:pt x="0" y="4"/>
                </a:cubicBezTo>
                <a:cubicBezTo>
                  <a:pt x="0" y="4"/>
                  <a:pt x="0" y="4"/>
                  <a:pt x="0" y="4"/>
                </a:cubicBezTo>
                <a:moveTo>
                  <a:pt x="0" y="3"/>
                </a:moveTo>
                <a:cubicBezTo>
                  <a:pt x="0" y="3"/>
                  <a:pt x="0" y="4"/>
                  <a:pt x="0" y="4"/>
                </a:cubicBezTo>
                <a:cubicBezTo>
                  <a:pt x="0" y="4"/>
                  <a:pt x="0" y="3"/>
                  <a:pt x="0" y="3"/>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 name="Freeform 78">
            <a:extLst>
              <a:ext uri="{FF2B5EF4-FFF2-40B4-BE49-F238E27FC236}">
                <a16:creationId xmlns="" xmlns:a16="http://schemas.microsoft.com/office/drawing/2014/main" id="{9A5FEF7F-AFF2-4C96-82A0-E0BAAEB9BF01}"/>
              </a:ext>
            </a:extLst>
          </p:cNvPr>
          <p:cNvSpPr>
            <a:spLocks noEditPoints="1"/>
          </p:cNvSpPr>
          <p:nvPr/>
        </p:nvSpPr>
        <p:spPr bwMode="auto">
          <a:xfrm>
            <a:off x="4866841" y="4558656"/>
            <a:ext cx="33338" cy="134938"/>
          </a:xfrm>
          <a:custGeom>
            <a:avLst/>
            <a:gdLst>
              <a:gd name="T0" fmla="*/ 18 w 18"/>
              <a:gd name="T1" fmla="*/ 55 h 55"/>
              <a:gd name="T2" fmla="*/ 18 w 18"/>
              <a:gd name="T3" fmla="*/ 55 h 55"/>
              <a:gd name="T4" fmla="*/ 18 w 18"/>
              <a:gd name="T5" fmla="*/ 55 h 55"/>
              <a:gd name="T6" fmla="*/ 18 w 18"/>
              <a:gd name="T7" fmla="*/ 55 h 55"/>
              <a:gd name="T8" fmla="*/ 18 w 18"/>
              <a:gd name="T9" fmla="*/ 55 h 55"/>
              <a:gd name="T10" fmla="*/ 18 w 18"/>
              <a:gd name="T11" fmla="*/ 55 h 55"/>
              <a:gd name="T12" fmla="*/ 17 w 18"/>
              <a:gd name="T13" fmla="*/ 55 h 55"/>
              <a:gd name="T14" fmla="*/ 18 w 18"/>
              <a:gd name="T15" fmla="*/ 55 h 55"/>
              <a:gd name="T16" fmla="*/ 17 w 18"/>
              <a:gd name="T17" fmla="*/ 55 h 55"/>
              <a:gd name="T18" fmla="*/ 0 w 18"/>
              <a:gd name="T19" fmla="*/ 1 h 55"/>
              <a:gd name="T20" fmla="*/ 17 w 18"/>
              <a:gd name="T21" fmla="*/ 55 h 55"/>
              <a:gd name="T22" fmla="*/ 0 w 18"/>
              <a:gd name="T23" fmla="*/ 1 h 55"/>
              <a:gd name="T24" fmla="*/ 0 w 18"/>
              <a:gd name="T25" fmla="*/ 1 h 55"/>
              <a:gd name="T26" fmla="*/ 0 w 18"/>
              <a:gd name="T27" fmla="*/ 1 h 55"/>
              <a:gd name="T28" fmla="*/ 0 w 18"/>
              <a:gd name="T29" fmla="*/ 1 h 55"/>
              <a:gd name="T30" fmla="*/ 0 w 18"/>
              <a:gd name="T31" fmla="*/ 1 h 55"/>
              <a:gd name="T32" fmla="*/ 0 w 18"/>
              <a:gd name="T33" fmla="*/ 1 h 55"/>
              <a:gd name="T34" fmla="*/ 0 w 18"/>
              <a:gd name="T35" fmla="*/ 1 h 55"/>
              <a:gd name="T36" fmla="*/ 0 w 18"/>
              <a:gd name="T37" fmla="*/ 0 h 55"/>
              <a:gd name="T38" fmla="*/ 0 w 18"/>
              <a:gd name="T39" fmla="*/ 1 h 55"/>
              <a:gd name="T40" fmla="*/ 0 w 18"/>
              <a:gd name="T41" fmla="*/ 1 h 55"/>
              <a:gd name="T42" fmla="*/ 0 w 18"/>
              <a:gd name="T43" fmla="*/ 0 h 55"/>
              <a:gd name="T44" fmla="*/ 0 w 18"/>
              <a:gd name="T45" fmla="*/ 0 h 55"/>
              <a:gd name="T46" fmla="*/ 0 w 18"/>
              <a:gd name="T47" fmla="*/ 0 h 55"/>
              <a:gd name="T48" fmla="*/ 0 w 18"/>
              <a:gd name="T49"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55">
                <a:moveTo>
                  <a:pt x="18" y="55"/>
                </a:moveTo>
                <a:cubicBezTo>
                  <a:pt x="18" y="55"/>
                  <a:pt x="18" y="55"/>
                  <a:pt x="18" y="55"/>
                </a:cubicBezTo>
                <a:cubicBezTo>
                  <a:pt x="18" y="55"/>
                  <a:pt x="18" y="55"/>
                  <a:pt x="18" y="55"/>
                </a:cubicBezTo>
                <a:moveTo>
                  <a:pt x="18" y="55"/>
                </a:moveTo>
                <a:cubicBezTo>
                  <a:pt x="18" y="55"/>
                  <a:pt x="18" y="55"/>
                  <a:pt x="18" y="55"/>
                </a:cubicBezTo>
                <a:cubicBezTo>
                  <a:pt x="18" y="55"/>
                  <a:pt x="18" y="55"/>
                  <a:pt x="18" y="55"/>
                </a:cubicBezTo>
                <a:moveTo>
                  <a:pt x="17" y="55"/>
                </a:moveTo>
                <a:cubicBezTo>
                  <a:pt x="17" y="55"/>
                  <a:pt x="18" y="55"/>
                  <a:pt x="18" y="55"/>
                </a:cubicBezTo>
                <a:cubicBezTo>
                  <a:pt x="18" y="55"/>
                  <a:pt x="17" y="55"/>
                  <a:pt x="17" y="55"/>
                </a:cubicBezTo>
                <a:moveTo>
                  <a:pt x="0" y="1"/>
                </a:moveTo>
                <a:cubicBezTo>
                  <a:pt x="0" y="21"/>
                  <a:pt x="7" y="40"/>
                  <a:pt x="17" y="55"/>
                </a:cubicBezTo>
                <a:cubicBezTo>
                  <a:pt x="7" y="40"/>
                  <a:pt x="0" y="2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0"/>
                </a:moveTo>
                <a:cubicBezTo>
                  <a:pt x="0" y="0"/>
                  <a:pt x="0" y="0"/>
                  <a:pt x="0" y="1"/>
                </a:cubicBezTo>
                <a:cubicBezTo>
                  <a:pt x="0" y="1"/>
                  <a:pt x="0" y="1"/>
                  <a:pt x="0" y="1"/>
                </a:cubicBezTo>
                <a:cubicBezTo>
                  <a:pt x="0" y="0"/>
                  <a:pt x="0" y="0"/>
                  <a:pt x="0" y="0"/>
                </a:cubicBezTo>
                <a:moveTo>
                  <a:pt x="0" y="0"/>
                </a:moveTo>
                <a:cubicBezTo>
                  <a:pt x="0" y="0"/>
                  <a:pt x="0" y="0"/>
                  <a:pt x="0" y="0"/>
                </a:cubicBezTo>
                <a:cubicBezTo>
                  <a:pt x="0" y="0"/>
                  <a:pt x="0" y="0"/>
                  <a:pt x="0"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 name="Freeform 86">
            <a:extLst>
              <a:ext uri="{FF2B5EF4-FFF2-40B4-BE49-F238E27FC236}">
                <a16:creationId xmlns="" xmlns:a16="http://schemas.microsoft.com/office/drawing/2014/main" id="{D2A4ABED-425A-7CC5-AE72-F14CA3ED398A}"/>
              </a:ext>
            </a:extLst>
          </p:cNvPr>
          <p:cNvSpPr>
            <a:spLocks noEditPoints="1"/>
          </p:cNvSpPr>
          <p:nvPr/>
        </p:nvSpPr>
        <p:spPr bwMode="auto">
          <a:xfrm>
            <a:off x="5400241" y="5774682"/>
            <a:ext cx="7144" cy="117475"/>
          </a:xfrm>
          <a:custGeom>
            <a:avLst/>
            <a:gdLst>
              <a:gd name="T0" fmla="*/ 3 w 4"/>
              <a:gd name="T1" fmla="*/ 47 h 48"/>
              <a:gd name="T2" fmla="*/ 3 w 4"/>
              <a:gd name="T3" fmla="*/ 47 h 48"/>
              <a:gd name="T4" fmla="*/ 2 w 4"/>
              <a:gd name="T5" fmla="*/ 47 h 48"/>
              <a:gd name="T6" fmla="*/ 2 w 4"/>
              <a:gd name="T7" fmla="*/ 46 h 48"/>
              <a:gd name="T8" fmla="*/ 2 w 4"/>
              <a:gd name="T9" fmla="*/ 46 h 48"/>
              <a:gd name="T10" fmla="*/ 0 w 4"/>
              <a:gd name="T11" fmla="*/ 23 h 48"/>
              <a:gd name="T12" fmla="*/ 0 w 4"/>
              <a:gd name="T13" fmla="*/ 22 h 48"/>
              <a:gd name="T14" fmla="*/ 0 w 4"/>
              <a:gd name="T15" fmla="*/ 22 h 48"/>
              <a:gd name="T16" fmla="*/ 0 w 4"/>
              <a:gd name="T17" fmla="*/ 22 h 48"/>
              <a:gd name="T18" fmla="*/ 0 w 4"/>
              <a:gd name="T19" fmla="*/ 22 h 48"/>
              <a:gd name="T20" fmla="*/ 0 w 4"/>
              <a:gd name="T21" fmla="*/ 21 h 48"/>
              <a:gd name="T22" fmla="*/ 0 w 4"/>
              <a:gd name="T23" fmla="*/ 20 h 48"/>
              <a:gd name="T24" fmla="*/ 0 w 4"/>
              <a:gd name="T25" fmla="*/ 20 h 48"/>
              <a:gd name="T26" fmla="*/ 0 w 4"/>
              <a:gd name="T27" fmla="*/ 20 h 48"/>
              <a:gd name="T28" fmla="*/ 0 w 4"/>
              <a:gd name="T29" fmla="*/ 19 h 48"/>
              <a:gd name="T30" fmla="*/ 0 w 4"/>
              <a:gd name="T31" fmla="*/ 19 h 48"/>
              <a:gd name="T32" fmla="*/ 0 w 4"/>
              <a:gd name="T33" fmla="*/ 19 h 48"/>
              <a:gd name="T34" fmla="*/ 0 w 4"/>
              <a:gd name="T35" fmla="*/ 18 h 48"/>
              <a:gd name="T36" fmla="*/ 0 w 4"/>
              <a:gd name="T37" fmla="*/ 18 h 48"/>
              <a:gd name="T38" fmla="*/ 0 w 4"/>
              <a:gd name="T39" fmla="*/ 18 h 48"/>
              <a:gd name="T40" fmla="*/ 1 w 4"/>
              <a:gd name="T41" fmla="*/ 17 h 48"/>
              <a:gd name="T42" fmla="*/ 1 w 4"/>
              <a:gd name="T43" fmla="*/ 17 h 48"/>
              <a:gd name="T44" fmla="*/ 1 w 4"/>
              <a:gd name="T45" fmla="*/ 16 h 48"/>
              <a:gd name="T46" fmla="*/ 1 w 4"/>
              <a:gd name="T47" fmla="*/ 15 h 48"/>
              <a:gd name="T48" fmla="*/ 1 w 4"/>
              <a:gd name="T49" fmla="*/ 15 h 48"/>
              <a:gd name="T50" fmla="*/ 1 w 4"/>
              <a:gd name="T51" fmla="*/ 15 h 48"/>
              <a:gd name="T52" fmla="*/ 1 w 4"/>
              <a:gd name="T53" fmla="*/ 14 h 48"/>
              <a:gd name="T54" fmla="*/ 1 w 4"/>
              <a:gd name="T55" fmla="*/ 14 h 48"/>
              <a:gd name="T56" fmla="*/ 1 w 4"/>
              <a:gd name="T57" fmla="*/ 14 h 48"/>
              <a:gd name="T58" fmla="*/ 1 w 4"/>
              <a:gd name="T59" fmla="*/ 13 h 48"/>
              <a:gd name="T60" fmla="*/ 1 w 4"/>
              <a:gd name="T61" fmla="*/ 13 h 48"/>
              <a:gd name="T62" fmla="*/ 1 w 4"/>
              <a:gd name="T63" fmla="*/ 11 h 48"/>
              <a:gd name="T64" fmla="*/ 1 w 4"/>
              <a:gd name="T65" fmla="*/ 11 h 48"/>
              <a:gd name="T66" fmla="*/ 1 w 4"/>
              <a:gd name="T67" fmla="*/ 11 h 48"/>
              <a:gd name="T68" fmla="*/ 1 w 4"/>
              <a:gd name="T69" fmla="*/ 10 h 48"/>
              <a:gd name="T70" fmla="*/ 1 w 4"/>
              <a:gd name="T71" fmla="*/ 10 h 48"/>
              <a:gd name="T72" fmla="*/ 1 w 4"/>
              <a:gd name="T73" fmla="*/ 10 h 48"/>
              <a:gd name="T74" fmla="*/ 2 w 4"/>
              <a:gd name="T75" fmla="*/ 9 h 48"/>
              <a:gd name="T76" fmla="*/ 2 w 4"/>
              <a:gd name="T77" fmla="*/ 8 h 48"/>
              <a:gd name="T78" fmla="*/ 2 w 4"/>
              <a:gd name="T79" fmla="*/ 8 h 48"/>
              <a:gd name="T80" fmla="*/ 2 w 4"/>
              <a:gd name="T81" fmla="*/ 8 h 48"/>
              <a:gd name="T82" fmla="*/ 2 w 4"/>
              <a:gd name="T83" fmla="*/ 7 h 48"/>
              <a:gd name="T84" fmla="*/ 2 w 4"/>
              <a:gd name="T85" fmla="*/ 7 h 48"/>
              <a:gd name="T86" fmla="*/ 2 w 4"/>
              <a:gd name="T87" fmla="*/ 6 h 48"/>
              <a:gd name="T88" fmla="*/ 2 w 4"/>
              <a:gd name="T89" fmla="*/ 5 h 48"/>
              <a:gd name="T90" fmla="*/ 2 w 4"/>
              <a:gd name="T91" fmla="*/ 5 h 48"/>
              <a:gd name="T92" fmla="*/ 2 w 4"/>
              <a:gd name="T93" fmla="*/ 5 h 48"/>
              <a:gd name="T94" fmla="*/ 3 w 4"/>
              <a:gd name="T95" fmla="*/ 4 h 48"/>
              <a:gd name="T96" fmla="*/ 3 w 4"/>
              <a:gd name="T97" fmla="*/ 4 h 48"/>
              <a:gd name="T98" fmla="*/ 3 w 4"/>
              <a:gd name="T99" fmla="*/ 4 h 48"/>
              <a:gd name="T100" fmla="*/ 3 w 4"/>
              <a:gd name="T101" fmla="*/ 3 h 48"/>
              <a:gd name="T102" fmla="*/ 3 w 4"/>
              <a:gd name="T103" fmla="*/ 3 h 48"/>
              <a:gd name="T104" fmla="*/ 3 w 4"/>
              <a:gd name="T105" fmla="*/ 3 h 48"/>
              <a:gd name="T106" fmla="*/ 3 w 4"/>
              <a:gd name="T107" fmla="*/ 2 h 48"/>
              <a:gd name="T108" fmla="*/ 3 w 4"/>
              <a:gd name="T109" fmla="*/ 2 h 48"/>
              <a:gd name="T110" fmla="*/ 3 w 4"/>
              <a:gd name="T111" fmla="*/ 1 h 48"/>
              <a:gd name="T112" fmla="*/ 3 w 4"/>
              <a:gd name="T113" fmla="*/ 1 h 48"/>
              <a:gd name="T114" fmla="*/ 4 w 4"/>
              <a:gd name="T115" fmla="*/ 1 h 48"/>
              <a:gd name="T116" fmla="*/ 4 w 4"/>
              <a:gd name="T11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 h="48">
                <a:moveTo>
                  <a:pt x="3" y="48"/>
                </a:moveTo>
                <a:cubicBezTo>
                  <a:pt x="3" y="48"/>
                  <a:pt x="3" y="48"/>
                  <a:pt x="3" y="48"/>
                </a:cubicBezTo>
                <a:cubicBezTo>
                  <a:pt x="3" y="48"/>
                  <a:pt x="3" y="48"/>
                  <a:pt x="3" y="48"/>
                </a:cubicBezTo>
                <a:moveTo>
                  <a:pt x="3" y="47"/>
                </a:moveTo>
                <a:cubicBezTo>
                  <a:pt x="3" y="47"/>
                  <a:pt x="3" y="47"/>
                  <a:pt x="3" y="47"/>
                </a:cubicBezTo>
                <a:cubicBezTo>
                  <a:pt x="3" y="47"/>
                  <a:pt x="3" y="47"/>
                  <a:pt x="3" y="47"/>
                </a:cubicBezTo>
                <a:moveTo>
                  <a:pt x="2" y="47"/>
                </a:moveTo>
                <a:cubicBezTo>
                  <a:pt x="3" y="47"/>
                  <a:pt x="3" y="47"/>
                  <a:pt x="3" y="47"/>
                </a:cubicBezTo>
                <a:cubicBezTo>
                  <a:pt x="3" y="47"/>
                  <a:pt x="3" y="47"/>
                  <a:pt x="2" y="47"/>
                </a:cubicBezTo>
                <a:moveTo>
                  <a:pt x="2" y="47"/>
                </a:moveTo>
                <a:cubicBezTo>
                  <a:pt x="2" y="47"/>
                  <a:pt x="2" y="47"/>
                  <a:pt x="2" y="47"/>
                </a:cubicBezTo>
                <a:cubicBezTo>
                  <a:pt x="2" y="47"/>
                  <a:pt x="2" y="47"/>
                  <a:pt x="2" y="47"/>
                </a:cubicBezTo>
                <a:moveTo>
                  <a:pt x="2" y="46"/>
                </a:moveTo>
                <a:cubicBezTo>
                  <a:pt x="2" y="46"/>
                  <a:pt x="2" y="46"/>
                  <a:pt x="2" y="46"/>
                </a:cubicBezTo>
                <a:cubicBezTo>
                  <a:pt x="2" y="46"/>
                  <a:pt x="2" y="46"/>
                  <a:pt x="2" y="46"/>
                </a:cubicBezTo>
                <a:moveTo>
                  <a:pt x="2" y="46"/>
                </a:moveTo>
                <a:cubicBezTo>
                  <a:pt x="2" y="46"/>
                  <a:pt x="2" y="46"/>
                  <a:pt x="2" y="46"/>
                </a:cubicBezTo>
                <a:cubicBezTo>
                  <a:pt x="2" y="46"/>
                  <a:pt x="2" y="46"/>
                  <a:pt x="2" y="46"/>
                </a:cubicBezTo>
                <a:moveTo>
                  <a:pt x="2" y="45"/>
                </a:moveTo>
                <a:cubicBezTo>
                  <a:pt x="2" y="46"/>
                  <a:pt x="2" y="46"/>
                  <a:pt x="2" y="46"/>
                </a:cubicBezTo>
                <a:cubicBezTo>
                  <a:pt x="2" y="46"/>
                  <a:pt x="2" y="46"/>
                  <a:pt x="2" y="45"/>
                </a:cubicBezTo>
                <a:moveTo>
                  <a:pt x="0" y="23"/>
                </a:moveTo>
                <a:cubicBezTo>
                  <a:pt x="0" y="31"/>
                  <a:pt x="1" y="38"/>
                  <a:pt x="2" y="45"/>
                </a:cubicBezTo>
                <a:cubicBezTo>
                  <a:pt x="1" y="38"/>
                  <a:pt x="0" y="31"/>
                  <a:pt x="0" y="23"/>
                </a:cubicBezTo>
                <a:moveTo>
                  <a:pt x="0" y="23"/>
                </a:moveTo>
                <a:cubicBezTo>
                  <a:pt x="0" y="23"/>
                  <a:pt x="0" y="23"/>
                  <a:pt x="0" y="23"/>
                </a:cubicBezTo>
                <a:cubicBezTo>
                  <a:pt x="0" y="23"/>
                  <a:pt x="0" y="23"/>
                  <a:pt x="0" y="23"/>
                </a:cubicBezTo>
                <a:moveTo>
                  <a:pt x="0" y="22"/>
                </a:moveTo>
                <a:cubicBezTo>
                  <a:pt x="0" y="22"/>
                  <a:pt x="0" y="22"/>
                  <a:pt x="0" y="22"/>
                </a:cubicBezTo>
                <a:cubicBezTo>
                  <a:pt x="0" y="23"/>
                  <a:pt x="0" y="23"/>
                  <a:pt x="0" y="23"/>
                </a:cubicBezTo>
                <a:cubicBezTo>
                  <a:pt x="0" y="23"/>
                  <a:pt x="0" y="23"/>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1"/>
                  <a:pt x="0" y="22"/>
                </a:cubicBezTo>
                <a:cubicBezTo>
                  <a:pt x="0" y="21"/>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20"/>
                </a:moveTo>
                <a:cubicBezTo>
                  <a:pt x="0" y="20"/>
                  <a:pt x="0" y="20"/>
                  <a:pt x="0" y="20"/>
                </a:cubicBezTo>
                <a:cubicBezTo>
                  <a:pt x="0" y="20"/>
                  <a:pt x="0" y="20"/>
                  <a:pt x="0" y="20"/>
                </a:cubicBezTo>
                <a:moveTo>
                  <a:pt x="0" y="20"/>
                </a:moveTo>
                <a:cubicBezTo>
                  <a:pt x="0" y="20"/>
                  <a:pt x="0" y="20"/>
                  <a:pt x="0" y="20"/>
                </a:cubicBezTo>
                <a:cubicBezTo>
                  <a:pt x="0" y="20"/>
                  <a:pt x="0" y="20"/>
                  <a:pt x="0" y="20"/>
                </a:cubicBezTo>
                <a:moveTo>
                  <a:pt x="0" y="19"/>
                </a:moveTo>
                <a:cubicBezTo>
                  <a:pt x="0" y="19"/>
                  <a:pt x="0" y="19"/>
                  <a:pt x="0" y="20"/>
                </a:cubicBezTo>
                <a:cubicBezTo>
                  <a:pt x="0" y="19"/>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7"/>
                </a:cubicBezTo>
                <a:cubicBezTo>
                  <a:pt x="0" y="17"/>
                  <a:pt x="0" y="17"/>
                  <a:pt x="0" y="17"/>
                </a:cubicBezTo>
                <a:moveTo>
                  <a:pt x="1" y="17"/>
                </a:moveTo>
                <a:cubicBezTo>
                  <a:pt x="1" y="17"/>
                  <a:pt x="0" y="17"/>
                  <a:pt x="0" y="17"/>
                </a:cubicBezTo>
                <a:cubicBezTo>
                  <a:pt x="0" y="17"/>
                  <a:pt x="1" y="17"/>
                  <a:pt x="1" y="17"/>
                </a:cubicBezTo>
                <a:moveTo>
                  <a:pt x="1" y="17"/>
                </a:moveTo>
                <a:cubicBezTo>
                  <a:pt x="1" y="17"/>
                  <a:pt x="1" y="17"/>
                  <a:pt x="1" y="17"/>
                </a:cubicBezTo>
                <a:cubicBezTo>
                  <a:pt x="1" y="17"/>
                  <a:pt x="1" y="17"/>
                  <a:pt x="1" y="17"/>
                </a:cubicBezTo>
                <a:moveTo>
                  <a:pt x="1" y="16"/>
                </a:moveTo>
                <a:cubicBezTo>
                  <a:pt x="1" y="16"/>
                  <a:pt x="1" y="17"/>
                  <a:pt x="1" y="17"/>
                </a:cubicBezTo>
                <a:cubicBezTo>
                  <a:pt x="1" y="17"/>
                  <a:pt x="1" y="16"/>
                  <a:pt x="1" y="16"/>
                </a:cubicBezTo>
                <a:moveTo>
                  <a:pt x="1" y="16"/>
                </a:moveTo>
                <a:cubicBezTo>
                  <a:pt x="1" y="16"/>
                  <a:pt x="1" y="16"/>
                  <a:pt x="1" y="16"/>
                </a:cubicBezTo>
                <a:cubicBezTo>
                  <a:pt x="1" y="16"/>
                  <a:pt x="1" y="16"/>
                  <a:pt x="1" y="16"/>
                </a:cubicBezTo>
                <a:moveTo>
                  <a:pt x="1" y="15"/>
                </a:moveTo>
                <a:cubicBezTo>
                  <a:pt x="1" y="15"/>
                  <a:pt x="1" y="16"/>
                  <a:pt x="1" y="16"/>
                </a:cubicBezTo>
                <a:cubicBezTo>
                  <a:pt x="1" y="16"/>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4"/>
                  <a:pt x="1" y="15"/>
                </a:cubicBezTo>
                <a:cubicBezTo>
                  <a:pt x="1" y="14"/>
                  <a:pt x="1" y="14"/>
                  <a:pt x="1" y="14"/>
                </a:cubicBezTo>
                <a:moveTo>
                  <a:pt x="1" y="14"/>
                </a:moveTo>
                <a:cubicBezTo>
                  <a:pt x="1" y="14"/>
                  <a:pt x="1" y="14"/>
                  <a:pt x="1" y="14"/>
                </a:cubicBezTo>
                <a:cubicBezTo>
                  <a:pt x="1" y="14"/>
                  <a:pt x="1" y="14"/>
                  <a:pt x="1" y="14"/>
                </a:cubicBezTo>
                <a:moveTo>
                  <a:pt x="1" y="14"/>
                </a:moveTo>
                <a:cubicBezTo>
                  <a:pt x="1" y="14"/>
                  <a:pt x="1" y="14"/>
                  <a:pt x="1" y="14"/>
                </a:cubicBezTo>
                <a:cubicBezTo>
                  <a:pt x="1" y="14"/>
                  <a:pt x="1" y="14"/>
                  <a:pt x="1" y="14"/>
                </a:cubicBezTo>
                <a:moveTo>
                  <a:pt x="1" y="14"/>
                </a:moveTo>
                <a:cubicBezTo>
                  <a:pt x="1" y="14"/>
                  <a:pt x="1" y="14"/>
                  <a:pt x="1" y="14"/>
                </a:cubicBezTo>
                <a:cubicBezTo>
                  <a:pt x="1" y="14"/>
                  <a:pt x="1" y="14"/>
                  <a:pt x="1" y="14"/>
                </a:cubicBezTo>
                <a:moveTo>
                  <a:pt x="1" y="13"/>
                </a:moveTo>
                <a:cubicBezTo>
                  <a:pt x="1" y="13"/>
                  <a:pt x="1" y="13"/>
                  <a:pt x="1" y="13"/>
                </a:cubicBezTo>
                <a:cubicBezTo>
                  <a:pt x="1" y="13"/>
                  <a:pt x="1" y="13"/>
                  <a:pt x="1" y="13"/>
                </a:cubicBezTo>
                <a:moveTo>
                  <a:pt x="1" y="13"/>
                </a:moveTo>
                <a:cubicBezTo>
                  <a:pt x="1" y="13"/>
                  <a:pt x="1" y="13"/>
                  <a:pt x="1" y="13"/>
                </a:cubicBezTo>
                <a:cubicBezTo>
                  <a:pt x="1" y="13"/>
                  <a:pt x="1" y="13"/>
                  <a:pt x="1" y="13"/>
                </a:cubicBezTo>
                <a:moveTo>
                  <a:pt x="1" y="12"/>
                </a:moveTo>
                <a:cubicBezTo>
                  <a:pt x="1" y="12"/>
                  <a:pt x="1" y="13"/>
                  <a:pt x="1" y="13"/>
                </a:cubicBezTo>
                <a:cubicBezTo>
                  <a:pt x="1" y="13"/>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1" y="10"/>
                </a:moveTo>
                <a:cubicBezTo>
                  <a:pt x="1" y="10"/>
                  <a:pt x="1" y="11"/>
                  <a:pt x="1" y="11"/>
                </a:cubicBezTo>
                <a:cubicBezTo>
                  <a:pt x="1" y="11"/>
                  <a:pt x="1" y="10"/>
                  <a:pt x="1" y="10"/>
                </a:cubicBezTo>
                <a:moveTo>
                  <a:pt x="1" y="10"/>
                </a:moveTo>
                <a:cubicBezTo>
                  <a:pt x="1" y="10"/>
                  <a:pt x="1" y="10"/>
                  <a:pt x="1" y="10"/>
                </a:cubicBezTo>
                <a:cubicBezTo>
                  <a:pt x="1" y="10"/>
                  <a:pt x="1" y="10"/>
                  <a:pt x="1" y="10"/>
                </a:cubicBezTo>
                <a:moveTo>
                  <a:pt x="1" y="10"/>
                </a:moveTo>
                <a:cubicBezTo>
                  <a:pt x="1" y="10"/>
                  <a:pt x="1" y="10"/>
                  <a:pt x="1" y="10"/>
                </a:cubicBezTo>
                <a:cubicBezTo>
                  <a:pt x="1" y="10"/>
                  <a:pt x="1" y="10"/>
                  <a:pt x="1" y="10"/>
                </a:cubicBezTo>
                <a:moveTo>
                  <a:pt x="2" y="9"/>
                </a:moveTo>
                <a:cubicBezTo>
                  <a:pt x="2" y="10"/>
                  <a:pt x="1" y="10"/>
                  <a:pt x="1" y="10"/>
                </a:cubicBezTo>
                <a:cubicBezTo>
                  <a:pt x="1" y="10"/>
                  <a:pt x="2" y="10"/>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6"/>
                </a:moveTo>
                <a:cubicBezTo>
                  <a:pt x="2" y="7"/>
                  <a:pt x="2" y="7"/>
                  <a:pt x="2" y="7"/>
                </a:cubicBezTo>
                <a:cubicBezTo>
                  <a:pt x="2" y="7"/>
                  <a:pt x="2" y="7"/>
                  <a:pt x="2" y="6"/>
                </a:cubicBezTo>
                <a:moveTo>
                  <a:pt x="2" y="6"/>
                </a:moveTo>
                <a:cubicBezTo>
                  <a:pt x="2" y="6"/>
                  <a:pt x="2" y="6"/>
                  <a:pt x="2" y="6"/>
                </a:cubicBezTo>
                <a:cubicBezTo>
                  <a:pt x="2" y="6"/>
                  <a:pt x="2" y="6"/>
                  <a:pt x="2" y="6"/>
                </a:cubicBezTo>
                <a:moveTo>
                  <a:pt x="2" y="5"/>
                </a:moveTo>
                <a:cubicBezTo>
                  <a:pt x="2" y="6"/>
                  <a:pt x="2" y="6"/>
                  <a:pt x="2" y="6"/>
                </a:cubicBezTo>
                <a:cubicBezTo>
                  <a:pt x="2" y="6"/>
                  <a:pt x="2" y="6"/>
                  <a:pt x="2" y="5"/>
                </a:cubicBezTo>
                <a:moveTo>
                  <a:pt x="2" y="5"/>
                </a:moveTo>
                <a:cubicBezTo>
                  <a:pt x="2" y="5"/>
                  <a:pt x="2" y="5"/>
                  <a:pt x="2" y="5"/>
                </a:cubicBezTo>
                <a:cubicBezTo>
                  <a:pt x="2" y="5"/>
                  <a:pt x="2" y="5"/>
                  <a:pt x="2" y="5"/>
                </a:cubicBezTo>
                <a:moveTo>
                  <a:pt x="2" y="5"/>
                </a:moveTo>
                <a:cubicBezTo>
                  <a:pt x="2" y="5"/>
                  <a:pt x="2" y="5"/>
                  <a:pt x="2" y="5"/>
                </a:cubicBezTo>
                <a:cubicBezTo>
                  <a:pt x="2" y="5"/>
                  <a:pt x="2" y="5"/>
                  <a:pt x="2"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4"/>
                  <a:pt x="3" y="4"/>
                </a:cubicBezTo>
                <a:cubicBezTo>
                  <a:pt x="3" y="4"/>
                  <a:pt x="3" y="3"/>
                  <a:pt x="3" y="3"/>
                </a:cubicBezTo>
                <a:moveTo>
                  <a:pt x="3" y="3"/>
                </a:moveTo>
                <a:cubicBezTo>
                  <a:pt x="3" y="3"/>
                  <a:pt x="3" y="3"/>
                  <a:pt x="3" y="3"/>
                </a:cubicBezTo>
                <a:cubicBezTo>
                  <a:pt x="3" y="3"/>
                  <a:pt x="3" y="3"/>
                  <a:pt x="3" y="3"/>
                </a:cubicBezTo>
                <a:moveTo>
                  <a:pt x="3" y="3"/>
                </a:moveTo>
                <a:cubicBezTo>
                  <a:pt x="3" y="3"/>
                  <a:pt x="3" y="3"/>
                  <a:pt x="3" y="3"/>
                </a:cubicBezTo>
                <a:cubicBezTo>
                  <a:pt x="3" y="3"/>
                  <a:pt x="3" y="3"/>
                  <a:pt x="3" y="3"/>
                </a:cubicBezTo>
                <a:moveTo>
                  <a:pt x="3" y="3"/>
                </a:moveTo>
                <a:cubicBezTo>
                  <a:pt x="3" y="3"/>
                  <a:pt x="3" y="3"/>
                  <a:pt x="3" y="3"/>
                </a:cubicBezTo>
                <a:cubicBezTo>
                  <a:pt x="3" y="3"/>
                  <a:pt x="3" y="3"/>
                  <a:pt x="3" y="3"/>
                </a:cubicBezTo>
                <a:moveTo>
                  <a:pt x="3" y="2"/>
                </a:moveTo>
                <a:cubicBezTo>
                  <a:pt x="3" y="2"/>
                  <a:pt x="3" y="2"/>
                  <a:pt x="3" y="2"/>
                </a:cubicBezTo>
                <a:cubicBezTo>
                  <a:pt x="3" y="2"/>
                  <a:pt x="3" y="2"/>
                  <a:pt x="3" y="2"/>
                </a:cubicBezTo>
                <a:moveTo>
                  <a:pt x="3" y="2"/>
                </a:moveTo>
                <a:cubicBezTo>
                  <a:pt x="3" y="2"/>
                  <a:pt x="3" y="2"/>
                  <a:pt x="3" y="2"/>
                </a:cubicBezTo>
                <a:cubicBezTo>
                  <a:pt x="3" y="2"/>
                  <a:pt x="3" y="2"/>
                  <a:pt x="3" y="2"/>
                </a:cubicBezTo>
                <a:moveTo>
                  <a:pt x="3" y="2"/>
                </a:moveTo>
                <a:cubicBezTo>
                  <a:pt x="3" y="2"/>
                  <a:pt x="3" y="2"/>
                  <a:pt x="3" y="2"/>
                </a:cubicBezTo>
                <a:cubicBezTo>
                  <a:pt x="3" y="2"/>
                  <a:pt x="3" y="2"/>
                  <a:pt x="3" y="2"/>
                </a:cubicBezTo>
                <a:moveTo>
                  <a:pt x="3" y="1"/>
                </a:moveTo>
                <a:cubicBezTo>
                  <a:pt x="3" y="1"/>
                  <a:pt x="3" y="2"/>
                  <a:pt x="3" y="2"/>
                </a:cubicBezTo>
                <a:cubicBezTo>
                  <a:pt x="3" y="2"/>
                  <a:pt x="3" y="1"/>
                  <a:pt x="3" y="1"/>
                </a:cubicBezTo>
                <a:moveTo>
                  <a:pt x="3" y="1"/>
                </a:moveTo>
                <a:cubicBezTo>
                  <a:pt x="3" y="1"/>
                  <a:pt x="3" y="1"/>
                  <a:pt x="3" y="1"/>
                </a:cubicBezTo>
                <a:cubicBezTo>
                  <a:pt x="3" y="1"/>
                  <a:pt x="3" y="1"/>
                  <a:pt x="3" y="1"/>
                </a:cubicBezTo>
                <a:moveTo>
                  <a:pt x="3" y="1"/>
                </a:moveTo>
                <a:cubicBezTo>
                  <a:pt x="3" y="1"/>
                  <a:pt x="3" y="1"/>
                  <a:pt x="3" y="1"/>
                </a:cubicBezTo>
                <a:cubicBezTo>
                  <a:pt x="3" y="1"/>
                  <a:pt x="3" y="1"/>
                  <a:pt x="3" y="1"/>
                </a:cubicBezTo>
                <a:moveTo>
                  <a:pt x="4" y="1"/>
                </a:moveTo>
                <a:cubicBezTo>
                  <a:pt x="4" y="1"/>
                  <a:pt x="4" y="1"/>
                  <a:pt x="4" y="1"/>
                </a:cubicBezTo>
                <a:cubicBezTo>
                  <a:pt x="4" y="1"/>
                  <a:pt x="4" y="1"/>
                  <a:pt x="4" y="1"/>
                </a:cubicBezTo>
                <a:moveTo>
                  <a:pt x="4" y="0"/>
                </a:moveTo>
                <a:cubicBezTo>
                  <a:pt x="4" y="0"/>
                  <a:pt x="4" y="0"/>
                  <a:pt x="4" y="1"/>
                </a:cubicBezTo>
                <a:cubicBezTo>
                  <a:pt x="4" y="0"/>
                  <a:pt x="4" y="0"/>
                  <a:pt x="4" y="0"/>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3" name="Freeform 116">
            <a:extLst>
              <a:ext uri="{FF2B5EF4-FFF2-40B4-BE49-F238E27FC236}">
                <a16:creationId xmlns="" xmlns:a16="http://schemas.microsoft.com/office/drawing/2014/main" id="{A2325B24-BAB4-13E2-BA7A-8FE70E1CE281}"/>
              </a:ext>
            </a:extLst>
          </p:cNvPr>
          <p:cNvSpPr>
            <a:spLocks/>
          </p:cNvSpPr>
          <p:nvPr/>
        </p:nvSpPr>
        <p:spPr bwMode="auto">
          <a:xfrm>
            <a:off x="7687432" y="3087045"/>
            <a:ext cx="13097" cy="30163"/>
          </a:xfrm>
          <a:custGeom>
            <a:avLst/>
            <a:gdLst>
              <a:gd name="T0" fmla="*/ 7 w 7"/>
              <a:gd name="T1" fmla="*/ 0 h 12"/>
              <a:gd name="T2" fmla="*/ 0 w 7"/>
              <a:gd name="T3" fmla="*/ 12 h 12"/>
              <a:gd name="T4" fmla="*/ 7 w 7"/>
              <a:gd name="T5" fmla="*/ 0 h 12"/>
            </a:gdLst>
            <a:ahLst/>
            <a:cxnLst>
              <a:cxn ang="0">
                <a:pos x="T0" y="T1"/>
              </a:cxn>
              <a:cxn ang="0">
                <a:pos x="T2" y="T3"/>
              </a:cxn>
              <a:cxn ang="0">
                <a:pos x="T4" y="T5"/>
              </a:cxn>
            </a:cxnLst>
            <a:rect l="0" t="0" r="r" b="b"/>
            <a:pathLst>
              <a:path w="7" h="12">
                <a:moveTo>
                  <a:pt x="7" y="0"/>
                </a:moveTo>
                <a:cubicBezTo>
                  <a:pt x="5" y="4"/>
                  <a:pt x="2" y="8"/>
                  <a:pt x="0" y="12"/>
                </a:cubicBezTo>
                <a:cubicBezTo>
                  <a:pt x="2" y="8"/>
                  <a:pt x="5" y="4"/>
                  <a:pt x="7" y="0"/>
                </a:cubicBezTo>
              </a:path>
            </a:pathLst>
          </a:custGeom>
          <a:solidFill>
            <a:srgbClr val="FAFC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15" name="Group 114">
            <a:extLst>
              <a:ext uri="{FF2B5EF4-FFF2-40B4-BE49-F238E27FC236}">
                <a16:creationId xmlns="" xmlns:a16="http://schemas.microsoft.com/office/drawing/2014/main" id="{090953B9-E25C-F62D-6395-DEDA3341011F}"/>
              </a:ext>
            </a:extLst>
          </p:cNvPr>
          <p:cNvGrpSpPr/>
          <p:nvPr/>
        </p:nvGrpSpPr>
        <p:grpSpPr>
          <a:xfrm>
            <a:off x="6907182" y="3803838"/>
            <a:ext cx="2414906" cy="3141554"/>
            <a:chOff x="9209575" y="3803838"/>
            <a:chExt cx="3219875" cy="3141554"/>
          </a:xfrm>
        </p:grpSpPr>
        <p:pic>
          <p:nvPicPr>
            <p:cNvPr id="114" name="Picture 113" descr="Background pattern&#10;&#10;Description automatically generated">
              <a:extLst>
                <a:ext uri="{FF2B5EF4-FFF2-40B4-BE49-F238E27FC236}">
                  <a16:creationId xmlns="" xmlns:a16="http://schemas.microsoft.com/office/drawing/2014/main" id="{B230548C-E840-9E4B-11D3-7E34F876558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209575" y="4680747"/>
              <a:ext cx="3219875" cy="2264645"/>
            </a:xfrm>
            <a:prstGeom prst="rect">
              <a:avLst/>
            </a:prstGeom>
          </p:spPr>
        </p:pic>
        <p:pic>
          <p:nvPicPr>
            <p:cNvPr id="112" name="Picture 111" descr="A picture containing text&#10;&#10;Description automatically generated">
              <a:extLst>
                <a:ext uri="{FF2B5EF4-FFF2-40B4-BE49-F238E27FC236}">
                  <a16:creationId xmlns="" xmlns:a16="http://schemas.microsoft.com/office/drawing/2014/main" id="{BCD17974-D0C9-0754-52F3-4F1F68C8866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160882" y="3803838"/>
              <a:ext cx="1191985" cy="1509635"/>
            </a:xfrm>
            <a:prstGeom prst="rect">
              <a:avLst/>
            </a:prstGeom>
          </p:spPr>
        </p:pic>
      </p:grpSp>
      <p:pic>
        <p:nvPicPr>
          <p:cNvPr id="9" name="Tieng-vo-tay-tra-loi-dung-www_tiengdong_com">
            <a:hlinkClick r:id="" action="ppaction://media"/>
            <a:extLst>
              <a:ext uri="{FF2B5EF4-FFF2-40B4-BE49-F238E27FC236}">
                <a16:creationId xmlns="" xmlns:a16="http://schemas.microsoft.com/office/drawing/2014/main" id="{C04B7B47-DDB2-706E-A1E4-EEDB0D1C8567}"/>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416007" y="2825900"/>
            <a:ext cx="365522" cy="487363"/>
          </a:xfrm>
          <a:prstGeom prst="rect">
            <a:avLst/>
          </a:prstGeom>
        </p:spPr>
      </p:pic>
      <p:pic>
        <p:nvPicPr>
          <p:cNvPr id="10" name="Am-thanh-tra-loi-sai-www_tiengdong_com">
            <a:hlinkClick r:id="" action="ppaction://media"/>
            <a:extLst>
              <a:ext uri="{FF2B5EF4-FFF2-40B4-BE49-F238E27FC236}">
                <a16:creationId xmlns="" xmlns:a16="http://schemas.microsoft.com/office/drawing/2014/main" id="{675B54E6-931F-9CA8-92A4-1111CE98EE02}"/>
              </a:ext>
            </a:extLst>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9236590" y="2839169"/>
            <a:ext cx="365522" cy="487363"/>
          </a:xfrm>
          <a:prstGeom prst="rect">
            <a:avLst/>
          </a:prstGeom>
        </p:spPr>
      </p:pic>
    </p:spTree>
    <p:extLst>
      <p:ext uri="{BB962C8B-B14F-4D97-AF65-F5344CB8AC3E}">
        <p14:creationId xmlns:p14="http://schemas.microsoft.com/office/powerpoint/2010/main" val="200657630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9"/>
                </p:tgtEl>
              </p:cMediaNode>
            </p:audio>
            <p:seq concurrent="1" nextAc="seek">
              <p:cTn id="3" restart="whenNotActive" fill="hold" evtFilter="cancelBubble" nodeType="interactiveSeq">
                <p:stCondLst>
                  <p:cond evt="onClick" delay="0">
                    <p:tgtEl>
                      <p:spTgt spid="3"/>
                    </p:tgtEl>
                  </p:cond>
                </p:stCondLst>
                <p:endSync evt="end" delay="0">
                  <p:rtn val="all"/>
                </p:endSync>
                <p:childTnLst>
                  <p:par>
                    <p:cTn id="4" fill="hold">
                      <p:stCondLst>
                        <p:cond delay="0"/>
                      </p:stCondLst>
                      <p:childTnLst>
                        <p:par>
                          <p:cTn id="5" fill="hold">
                            <p:stCondLst>
                              <p:cond delay="0"/>
                            </p:stCondLst>
                            <p:childTnLst>
                              <p:par>
                                <p:cTn id="6" presetID="32" presetClass="emph" presetSubtype="0" fill="hold" grpId="0" nodeType="clickEffect">
                                  <p:stCondLst>
                                    <p:cond delay="0"/>
                                  </p:stCondLst>
                                  <p:childTnLst>
                                    <p:animRot by="120000">
                                      <p:cBhvr>
                                        <p:cTn id="7" dur="100" fill="hold">
                                          <p:stCondLst>
                                            <p:cond delay="0"/>
                                          </p:stCondLst>
                                        </p:cTn>
                                        <p:tgtEl>
                                          <p:spTgt spid="3"/>
                                        </p:tgtEl>
                                        <p:attrNameLst>
                                          <p:attrName>r</p:attrName>
                                        </p:attrNameLst>
                                      </p:cBhvr>
                                    </p:animRot>
                                    <p:animRot by="-240000">
                                      <p:cBhvr>
                                        <p:cTn id="8" dur="200" fill="hold">
                                          <p:stCondLst>
                                            <p:cond delay="200"/>
                                          </p:stCondLst>
                                        </p:cTn>
                                        <p:tgtEl>
                                          <p:spTgt spid="3"/>
                                        </p:tgtEl>
                                        <p:attrNameLst>
                                          <p:attrName>r</p:attrName>
                                        </p:attrNameLst>
                                      </p:cBhvr>
                                    </p:animRot>
                                    <p:animRot by="240000">
                                      <p:cBhvr>
                                        <p:cTn id="9" dur="200" fill="hold">
                                          <p:stCondLst>
                                            <p:cond delay="400"/>
                                          </p:stCondLst>
                                        </p:cTn>
                                        <p:tgtEl>
                                          <p:spTgt spid="3"/>
                                        </p:tgtEl>
                                        <p:attrNameLst>
                                          <p:attrName>r</p:attrName>
                                        </p:attrNameLst>
                                      </p:cBhvr>
                                    </p:animRot>
                                    <p:animRot by="-240000">
                                      <p:cBhvr>
                                        <p:cTn id="10" dur="200" fill="hold">
                                          <p:stCondLst>
                                            <p:cond delay="600"/>
                                          </p:stCondLst>
                                        </p:cTn>
                                        <p:tgtEl>
                                          <p:spTgt spid="3"/>
                                        </p:tgtEl>
                                        <p:attrNameLst>
                                          <p:attrName>r</p:attrName>
                                        </p:attrNameLst>
                                      </p:cBhvr>
                                    </p:animRot>
                                    <p:animRot by="120000">
                                      <p:cBhvr>
                                        <p:cTn id="11" dur="200" fill="hold">
                                          <p:stCondLst>
                                            <p:cond delay="800"/>
                                          </p:stCondLst>
                                        </p:cTn>
                                        <p:tgtEl>
                                          <p:spTgt spid="3"/>
                                        </p:tgtEl>
                                        <p:attrNameLst>
                                          <p:attrName>r</p:attrName>
                                        </p:attrNameLst>
                                      </p:cBhvr>
                                    </p:animRot>
                                  </p:childTnLst>
                                </p:cTn>
                              </p:par>
                              <p:par>
                                <p:cTn id="12" presetID="1" presetClass="emph" presetSubtype="2" fill="hold" nodeType="withEffect">
                                  <p:stCondLst>
                                    <p:cond delay="0"/>
                                  </p:stCondLst>
                                  <p:childTnLst>
                                    <p:animClr clrSpc="rgb" dir="cw">
                                      <p:cBhvr>
                                        <p:cTn id="13" dur="2000" fill="hold"/>
                                        <p:tgtEl>
                                          <p:spTgt spid="3"/>
                                        </p:tgtEl>
                                        <p:attrNameLst>
                                          <p:attrName>fillcolor</p:attrName>
                                        </p:attrNameLst>
                                      </p:cBhvr>
                                      <p:to>
                                        <a:srgbClr val="99FF99"/>
                                      </p:to>
                                    </p:animClr>
                                    <p:set>
                                      <p:cBhvr>
                                        <p:cTn id="14" dur="2000" fill="hold"/>
                                        <p:tgtEl>
                                          <p:spTgt spid="3"/>
                                        </p:tgtEl>
                                        <p:attrNameLst>
                                          <p:attrName>fill.type</p:attrName>
                                        </p:attrNameLst>
                                      </p:cBhvr>
                                      <p:to>
                                        <p:strVal val="solid"/>
                                      </p:to>
                                    </p:set>
                                    <p:set>
                                      <p:cBhvr>
                                        <p:cTn id="15" dur="2000" fill="hold"/>
                                        <p:tgtEl>
                                          <p:spTgt spid="3"/>
                                        </p:tgtEl>
                                        <p:attrNameLst>
                                          <p:attrName>fill.on</p:attrName>
                                        </p:attrNameLst>
                                      </p:cBhvr>
                                      <p:to>
                                        <p:strVal val="true"/>
                                      </p:to>
                                    </p:set>
                                  </p:childTnLst>
                                </p:cTn>
                              </p:par>
                              <p:par>
                                <p:cTn id="16" presetID="1" presetClass="mediacall" presetSubtype="0" fill="hold" nodeType="withEffect">
                                  <p:stCondLst>
                                    <p:cond delay="0"/>
                                  </p:stCondLst>
                                  <p:childTnLst>
                                    <p:cmd type="call" cmd="playFrom(0.0)">
                                      <p:cBhvr>
                                        <p:cTn id="17" dur="9522" fill="hold"/>
                                        <p:tgtEl>
                                          <p:spTgt spid="9"/>
                                        </p:tgtEl>
                                      </p:cBhvr>
                                    </p:cmd>
                                  </p:childTnLst>
                                </p:cTn>
                              </p:par>
                            </p:childTnLst>
                          </p:cTn>
                        </p:par>
                      </p:childTnLst>
                    </p:cTn>
                  </p:par>
                </p:childTnLst>
              </p:cTn>
              <p:nextCondLst>
                <p:cond evt="onClick" delay="0">
                  <p:tgtEl>
                    <p:spTgt spid="3"/>
                  </p:tgtEl>
                </p:cond>
              </p:nextCondLst>
            </p:seq>
            <p:seq concurrent="1" nextAc="seek">
              <p:cTn id="18" restart="whenNotActive" fill="hold" evtFilter="cancelBubble" nodeType="interactiveSeq">
                <p:stCondLst>
                  <p:cond evt="onClick" delay="0">
                    <p:tgtEl>
                      <p:spTgt spid="6"/>
                    </p:tgtEl>
                  </p:cond>
                </p:stCondLst>
                <p:endSync evt="end" delay="0">
                  <p:rtn val="all"/>
                </p:endSync>
                <p:childTnLst>
                  <p:par>
                    <p:cTn id="19" fill="hold">
                      <p:stCondLst>
                        <p:cond delay="0"/>
                      </p:stCondLst>
                      <p:childTnLst>
                        <p:par>
                          <p:cTn id="20" fill="hold">
                            <p:stCondLst>
                              <p:cond delay="0"/>
                            </p:stCondLst>
                            <p:childTnLst>
                              <p:par>
                                <p:cTn id="21" presetID="1" presetClass="emph" presetSubtype="2" fill="hold" nodeType="clickEffect">
                                  <p:stCondLst>
                                    <p:cond delay="0"/>
                                  </p:stCondLst>
                                  <p:childTnLst>
                                    <p:animClr clrSpc="rgb" dir="cw">
                                      <p:cBhvr>
                                        <p:cTn id="22" dur="2000" fill="hold"/>
                                        <p:tgtEl>
                                          <p:spTgt spid="6"/>
                                        </p:tgtEl>
                                        <p:attrNameLst>
                                          <p:attrName>fillcolor</p:attrName>
                                        </p:attrNameLst>
                                      </p:cBhvr>
                                      <p:to>
                                        <a:schemeClr val="accent2"/>
                                      </p:to>
                                    </p:animClr>
                                    <p:set>
                                      <p:cBhvr>
                                        <p:cTn id="23" dur="2000" fill="hold"/>
                                        <p:tgtEl>
                                          <p:spTgt spid="6"/>
                                        </p:tgtEl>
                                        <p:attrNameLst>
                                          <p:attrName>fill.type</p:attrName>
                                        </p:attrNameLst>
                                      </p:cBhvr>
                                      <p:to>
                                        <p:strVal val="solid"/>
                                      </p:to>
                                    </p:set>
                                    <p:set>
                                      <p:cBhvr>
                                        <p:cTn id="24" dur="2000" fill="hold"/>
                                        <p:tgtEl>
                                          <p:spTgt spid="6"/>
                                        </p:tgtEl>
                                        <p:attrNameLst>
                                          <p:attrName>fill.on</p:attrName>
                                        </p:attrNameLst>
                                      </p:cBhvr>
                                      <p:to>
                                        <p:strVal val="true"/>
                                      </p:to>
                                    </p:set>
                                  </p:childTnLst>
                                </p:cTn>
                              </p:par>
                              <p:par>
                                <p:cTn id="25" presetID="1" presetClass="mediacall" presetSubtype="0" fill="hold" nodeType="withEffect">
                                  <p:stCondLst>
                                    <p:cond delay="0"/>
                                  </p:stCondLst>
                                  <p:childTnLst>
                                    <p:cmd type="call" cmd="playFrom(0.0)">
                                      <p:cBhvr>
                                        <p:cTn id="26" dur="5120" fill="hold"/>
                                        <p:tgtEl>
                                          <p:spTgt spid="10"/>
                                        </p:tgtEl>
                                      </p:cBhvr>
                                    </p:cmd>
                                  </p:childTnLst>
                                </p:cTn>
                              </p:par>
                            </p:childTnLst>
                          </p:cTn>
                        </p:par>
                      </p:childTnLst>
                    </p:cTn>
                  </p:par>
                </p:childTnLst>
              </p:cTn>
              <p:nextCondLst>
                <p:cond evt="onClick" delay="0">
                  <p:tgtEl>
                    <p:spTgt spid="6"/>
                  </p:tgtEl>
                </p:cond>
              </p:nextCondLst>
            </p:seq>
            <p:audio>
              <p:cMediaNode vol="80000">
                <p:cTn id="27" fill="hold" display="0">
                  <p:stCondLst>
                    <p:cond delay="indefinite"/>
                  </p:stCondLst>
                  <p:endCondLst>
                    <p:cond evt="onStopAudio" delay="0">
                      <p:tgtEl>
                        <p:sldTgt/>
                      </p:tgtEl>
                    </p:cond>
                  </p:endCondLst>
                </p:cTn>
                <p:tgtEl>
                  <p:spTgt spid="10"/>
                </p:tgtEl>
              </p:cMediaNode>
            </p:audio>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 xmlns:a16="http://schemas.microsoft.com/office/drawing/2014/main" id="{B9E3021A-6607-E53E-AADC-18D1596E49BC}"/>
              </a:ext>
            </a:extLst>
          </p:cNvPr>
          <p:cNvSpPr/>
          <p:nvPr/>
        </p:nvSpPr>
        <p:spPr>
          <a:xfrm>
            <a:off x="1121237" y="630574"/>
            <a:ext cx="6901526" cy="1252713"/>
          </a:xfrm>
          <a:custGeom>
            <a:avLst/>
            <a:gdLst>
              <a:gd name="connsiteX0" fmla="*/ 0 w 9202034"/>
              <a:gd name="connsiteY0" fmla="*/ 208790 h 1252713"/>
              <a:gd name="connsiteX1" fmla="*/ 208790 w 9202034"/>
              <a:gd name="connsiteY1" fmla="*/ 0 h 1252713"/>
              <a:gd name="connsiteX2" fmla="*/ 708828 w 9202034"/>
              <a:gd name="connsiteY2" fmla="*/ 0 h 1252713"/>
              <a:gd name="connsiteX3" fmla="*/ 1208866 w 9202034"/>
              <a:gd name="connsiteY3" fmla="*/ 0 h 1252713"/>
              <a:gd name="connsiteX4" fmla="*/ 1708904 w 9202034"/>
              <a:gd name="connsiteY4" fmla="*/ 0 h 1252713"/>
              <a:gd name="connsiteX5" fmla="*/ 2296787 w 9202034"/>
              <a:gd name="connsiteY5" fmla="*/ 0 h 1252713"/>
              <a:gd name="connsiteX6" fmla="*/ 2796825 w 9202034"/>
              <a:gd name="connsiteY6" fmla="*/ 0 h 1252713"/>
              <a:gd name="connsiteX7" fmla="*/ 3209019 w 9202034"/>
              <a:gd name="connsiteY7" fmla="*/ 0 h 1252713"/>
              <a:gd name="connsiteX8" fmla="*/ 3796902 w 9202034"/>
              <a:gd name="connsiteY8" fmla="*/ 0 h 1252713"/>
              <a:gd name="connsiteX9" fmla="*/ 4472629 w 9202034"/>
              <a:gd name="connsiteY9" fmla="*/ 0 h 1252713"/>
              <a:gd name="connsiteX10" fmla="*/ 5324045 w 9202034"/>
              <a:gd name="connsiteY10" fmla="*/ 0 h 1252713"/>
              <a:gd name="connsiteX11" fmla="*/ 5911928 w 9202034"/>
              <a:gd name="connsiteY11" fmla="*/ 0 h 1252713"/>
              <a:gd name="connsiteX12" fmla="*/ 6411966 w 9202034"/>
              <a:gd name="connsiteY12" fmla="*/ 0 h 1252713"/>
              <a:gd name="connsiteX13" fmla="*/ 6999849 w 9202034"/>
              <a:gd name="connsiteY13" fmla="*/ 0 h 1252713"/>
              <a:gd name="connsiteX14" fmla="*/ 7499887 w 9202034"/>
              <a:gd name="connsiteY14" fmla="*/ 0 h 1252713"/>
              <a:gd name="connsiteX15" fmla="*/ 7912080 w 9202034"/>
              <a:gd name="connsiteY15" fmla="*/ 0 h 1252713"/>
              <a:gd name="connsiteX16" fmla="*/ 8412119 w 9202034"/>
              <a:gd name="connsiteY16" fmla="*/ 0 h 1252713"/>
              <a:gd name="connsiteX17" fmla="*/ 8993244 w 9202034"/>
              <a:gd name="connsiteY17" fmla="*/ 0 h 1252713"/>
              <a:gd name="connsiteX18" fmla="*/ 9202034 w 9202034"/>
              <a:gd name="connsiteY18" fmla="*/ 208790 h 1252713"/>
              <a:gd name="connsiteX19" fmla="*/ 9202034 w 9202034"/>
              <a:gd name="connsiteY19" fmla="*/ 601303 h 1252713"/>
              <a:gd name="connsiteX20" fmla="*/ 9202034 w 9202034"/>
              <a:gd name="connsiteY20" fmla="*/ 1043923 h 1252713"/>
              <a:gd name="connsiteX21" fmla="*/ 8993244 w 9202034"/>
              <a:gd name="connsiteY21" fmla="*/ 1252713 h 1252713"/>
              <a:gd name="connsiteX22" fmla="*/ 8581050 w 9202034"/>
              <a:gd name="connsiteY22" fmla="*/ 1252713 h 1252713"/>
              <a:gd name="connsiteX23" fmla="*/ 7729634 w 9202034"/>
              <a:gd name="connsiteY23" fmla="*/ 1252713 h 1252713"/>
              <a:gd name="connsiteX24" fmla="*/ 7053907 w 9202034"/>
              <a:gd name="connsiteY24" fmla="*/ 1252713 h 1252713"/>
              <a:gd name="connsiteX25" fmla="*/ 6641713 w 9202034"/>
              <a:gd name="connsiteY25" fmla="*/ 1252713 h 1252713"/>
              <a:gd name="connsiteX26" fmla="*/ 5878141 w 9202034"/>
              <a:gd name="connsiteY26" fmla="*/ 1252713 h 1252713"/>
              <a:gd name="connsiteX27" fmla="*/ 5026725 w 9202034"/>
              <a:gd name="connsiteY27" fmla="*/ 1252713 h 1252713"/>
              <a:gd name="connsiteX28" fmla="*/ 4263153 w 9202034"/>
              <a:gd name="connsiteY28" fmla="*/ 1252713 h 1252713"/>
              <a:gd name="connsiteX29" fmla="*/ 3587426 w 9202034"/>
              <a:gd name="connsiteY29" fmla="*/ 1252713 h 1252713"/>
              <a:gd name="connsiteX30" fmla="*/ 3175233 w 9202034"/>
              <a:gd name="connsiteY30" fmla="*/ 1252713 h 1252713"/>
              <a:gd name="connsiteX31" fmla="*/ 2675194 w 9202034"/>
              <a:gd name="connsiteY31" fmla="*/ 1252713 h 1252713"/>
              <a:gd name="connsiteX32" fmla="*/ 2087312 w 9202034"/>
              <a:gd name="connsiteY32" fmla="*/ 1252713 h 1252713"/>
              <a:gd name="connsiteX33" fmla="*/ 1675118 w 9202034"/>
              <a:gd name="connsiteY33" fmla="*/ 1252713 h 1252713"/>
              <a:gd name="connsiteX34" fmla="*/ 1087235 w 9202034"/>
              <a:gd name="connsiteY34" fmla="*/ 1252713 h 1252713"/>
              <a:gd name="connsiteX35" fmla="*/ 208790 w 9202034"/>
              <a:gd name="connsiteY35" fmla="*/ 1252713 h 1252713"/>
              <a:gd name="connsiteX36" fmla="*/ 0 w 9202034"/>
              <a:gd name="connsiteY36" fmla="*/ 1043923 h 1252713"/>
              <a:gd name="connsiteX37" fmla="*/ 0 w 9202034"/>
              <a:gd name="connsiteY37" fmla="*/ 651410 h 1252713"/>
              <a:gd name="connsiteX38" fmla="*/ 0 w 9202034"/>
              <a:gd name="connsiteY38" fmla="*/ 208790 h 1252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9202034" h="1252713" fill="none" extrusionOk="0">
                <a:moveTo>
                  <a:pt x="0" y="208790"/>
                </a:moveTo>
                <a:cubicBezTo>
                  <a:pt x="-2041" y="91122"/>
                  <a:pt x="98223" y="-27925"/>
                  <a:pt x="208790" y="0"/>
                </a:cubicBezTo>
                <a:cubicBezTo>
                  <a:pt x="347099" y="-13439"/>
                  <a:pt x="554967" y="5595"/>
                  <a:pt x="708828" y="0"/>
                </a:cubicBezTo>
                <a:cubicBezTo>
                  <a:pt x="862689" y="-5595"/>
                  <a:pt x="1085075" y="22125"/>
                  <a:pt x="1208866" y="0"/>
                </a:cubicBezTo>
                <a:cubicBezTo>
                  <a:pt x="1332657" y="-22125"/>
                  <a:pt x="1551486" y="22848"/>
                  <a:pt x="1708904" y="0"/>
                </a:cubicBezTo>
                <a:cubicBezTo>
                  <a:pt x="1866322" y="-22848"/>
                  <a:pt x="2139210" y="-24909"/>
                  <a:pt x="2296787" y="0"/>
                </a:cubicBezTo>
                <a:cubicBezTo>
                  <a:pt x="2454364" y="24909"/>
                  <a:pt x="2548348" y="-17132"/>
                  <a:pt x="2796825" y="0"/>
                </a:cubicBezTo>
                <a:cubicBezTo>
                  <a:pt x="3045302" y="17132"/>
                  <a:pt x="3125626" y="5957"/>
                  <a:pt x="3209019" y="0"/>
                </a:cubicBezTo>
                <a:cubicBezTo>
                  <a:pt x="3292412" y="-5957"/>
                  <a:pt x="3527820" y="8081"/>
                  <a:pt x="3796902" y="0"/>
                </a:cubicBezTo>
                <a:cubicBezTo>
                  <a:pt x="4065984" y="-8081"/>
                  <a:pt x="4290341" y="32971"/>
                  <a:pt x="4472629" y="0"/>
                </a:cubicBezTo>
                <a:cubicBezTo>
                  <a:pt x="4654917" y="-32971"/>
                  <a:pt x="5042318" y="-17041"/>
                  <a:pt x="5324045" y="0"/>
                </a:cubicBezTo>
                <a:cubicBezTo>
                  <a:pt x="5605772" y="17041"/>
                  <a:pt x="5668916" y="3888"/>
                  <a:pt x="5911928" y="0"/>
                </a:cubicBezTo>
                <a:cubicBezTo>
                  <a:pt x="6154940" y="-3888"/>
                  <a:pt x="6272998" y="-19972"/>
                  <a:pt x="6411966" y="0"/>
                </a:cubicBezTo>
                <a:cubicBezTo>
                  <a:pt x="6550934" y="19972"/>
                  <a:pt x="6819295" y="15343"/>
                  <a:pt x="6999849" y="0"/>
                </a:cubicBezTo>
                <a:cubicBezTo>
                  <a:pt x="7180403" y="-15343"/>
                  <a:pt x="7282877" y="-195"/>
                  <a:pt x="7499887" y="0"/>
                </a:cubicBezTo>
                <a:cubicBezTo>
                  <a:pt x="7716897" y="195"/>
                  <a:pt x="7818457" y="19556"/>
                  <a:pt x="7912080" y="0"/>
                </a:cubicBezTo>
                <a:cubicBezTo>
                  <a:pt x="8005703" y="-19556"/>
                  <a:pt x="8180421" y="9135"/>
                  <a:pt x="8412119" y="0"/>
                </a:cubicBezTo>
                <a:cubicBezTo>
                  <a:pt x="8643817" y="-9135"/>
                  <a:pt x="8773448" y="2673"/>
                  <a:pt x="8993244" y="0"/>
                </a:cubicBezTo>
                <a:cubicBezTo>
                  <a:pt x="9125195" y="14465"/>
                  <a:pt x="9195780" y="86241"/>
                  <a:pt x="9202034" y="208790"/>
                </a:cubicBezTo>
                <a:cubicBezTo>
                  <a:pt x="9196849" y="395395"/>
                  <a:pt x="9195515" y="477656"/>
                  <a:pt x="9202034" y="601303"/>
                </a:cubicBezTo>
                <a:cubicBezTo>
                  <a:pt x="9208553" y="724950"/>
                  <a:pt x="9209172" y="949511"/>
                  <a:pt x="9202034" y="1043923"/>
                </a:cubicBezTo>
                <a:cubicBezTo>
                  <a:pt x="9185636" y="1152016"/>
                  <a:pt x="9105009" y="1244679"/>
                  <a:pt x="8993244" y="1252713"/>
                </a:cubicBezTo>
                <a:cubicBezTo>
                  <a:pt x="8874356" y="1257735"/>
                  <a:pt x="8784396" y="1259621"/>
                  <a:pt x="8581050" y="1252713"/>
                </a:cubicBezTo>
                <a:cubicBezTo>
                  <a:pt x="8377704" y="1245805"/>
                  <a:pt x="8057595" y="1244457"/>
                  <a:pt x="7729634" y="1252713"/>
                </a:cubicBezTo>
                <a:cubicBezTo>
                  <a:pt x="7401673" y="1260969"/>
                  <a:pt x="7318989" y="1270071"/>
                  <a:pt x="7053907" y="1252713"/>
                </a:cubicBezTo>
                <a:cubicBezTo>
                  <a:pt x="6788825" y="1235355"/>
                  <a:pt x="6833288" y="1247947"/>
                  <a:pt x="6641713" y="1252713"/>
                </a:cubicBezTo>
                <a:cubicBezTo>
                  <a:pt x="6450138" y="1257479"/>
                  <a:pt x="6164566" y="1281622"/>
                  <a:pt x="5878141" y="1252713"/>
                </a:cubicBezTo>
                <a:cubicBezTo>
                  <a:pt x="5591716" y="1223804"/>
                  <a:pt x="5279768" y="1228795"/>
                  <a:pt x="5026725" y="1252713"/>
                </a:cubicBezTo>
                <a:cubicBezTo>
                  <a:pt x="4773682" y="1276631"/>
                  <a:pt x="4452527" y="1277479"/>
                  <a:pt x="4263153" y="1252713"/>
                </a:cubicBezTo>
                <a:cubicBezTo>
                  <a:pt x="4073779" y="1227947"/>
                  <a:pt x="3891298" y="1283922"/>
                  <a:pt x="3587426" y="1252713"/>
                </a:cubicBezTo>
                <a:cubicBezTo>
                  <a:pt x="3283554" y="1221504"/>
                  <a:pt x="3354905" y="1263218"/>
                  <a:pt x="3175233" y="1252713"/>
                </a:cubicBezTo>
                <a:cubicBezTo>
                  <a:pt x="2995561" y="1242208"/>
                  <a:pt x="2875853" y="1264227"/>
                  <a:pt x="2675194" y="1252713"/>
                </a:cubicBezTo>
                <a:cubicBezTo>
                  <a:pt x="2474535" y="1241199"/>
                  <a:pt x="2355444" y="1244741"/>
                  <a:pt x="2087312" y="1252713"/>
                </a:cubicBezTo>
                <a:cubicBezTo>
                  <a:pt x="1819180" y="1260685"/>
                  <a:pt x="1866188" y="1244055"/>
                  <a:pt x="1675118" y="1252713"/>
                </a:cubicBezTo>
                <a:cubicBezTo>
                  <a:pt x="1484048" y="1261371"/>
                  <a:pt x="1270237" y="1267145"/>
                  <a:pt x="1087235" y="1252713"/>
                </a:cubicBezTo>
                <a:cubicBezTo>
                  <a:pt x="904233" y="1238281"/>
                  <a:pt x="487675" y="1212190"/>
                  <a:pt x="208790" y="1252713"/>
                </a:cubicBezTo>
                <a:cubicBezTo>
                  <a:pt x="94022" y="1227922"/>
                  <a:pt x="-6237" y="1170068"/>
                  <a:pt x="0" y="1043923"/>
                </a:cubicBezTo>
                <a:cubicBezTo>
                  <a:pt x="17984" y="964558"/>
                  <a:pt x="-9371" y="783626"/>
                  <a:pt x="0" y="651410"/>
                </a:cubicBezTo>
                <a:cubicBezTo>
                  <a:pt x="9371" y="519194"/>
                  <a:pt x="-13810" y="427247"/>
                  <a:pt x="0" y="208790"/>
                </a:cubicBezTo>
                <a:close/>
              </a:path>
              <a:path w="9202034" h="1252713" stroke="0" extrusionOk="0">
                <a:moveTo>
                  <a:pt x="0" y="208790"/>
                </a:moveTo>
                <a:cubicBezTo>
                  <a:pt x="21388" y="74557"/>
                  <a:pt x="116486" y="5225"/>
                  <a:pt x="208790" y="0"/>
                </a:cubicBezTo>
                <a:cubicBezTo>
                  <a:pt x="578102" y="7027"/>
                  <a:pt x="604379" y="-28933"/>
                  <a:pt x="972362" y="0"/>
                </a:cubicBezTo>
                <a:cubicBezTo>
                  <a:pt x="1340345" y="28933"/>
                  <a:pt x="1475282" y="-15876"/>
                  <a:pt x="1648089" y="0"/>
                </a:cubicBezTo>
                <a:cubicBezTo>
                  <a:pt x="1820896" y="15876"/>
                  <a:pt x="2125890" y="-36248"/>
                  <a:pt x="2499505" y="0"/>
                </a:cubicBezTo>
                <a:cubicBezTo>
                  <a:pt x="2873120" y="36248"/>
                  <a:pt x="2914700" y="21676"/>
                  <a:pt x="3263077" y="0"/>
                </a:cubicBezTo>
                <a:cubicBezTo>
                  <a:pt x="3611454" y="-21676"/>
                  <a:pt x="3604675" y="-21814"/>
                  <a:pt x="3850960" y="0"/>
                </a:cubicBezTo>
                <a:cubicBezTo>
                  <a:pt x="4097245" y="21814"/>
                  <a:pt x="4157362" y="14808"/>
                  <a:pt x="4350998" y="0"/>
                </a:cubicBezTo>
                <a:cubicBezTo>
                  <a:pt x="4544634" y="-14808"/>
                  <a:pt x="4873715" y="22806"/>
                  <a:pt x="5202414" y="0"/>
                </a:cubicBezTo>
                <a:cubicBezTo>
                  <a:pt x="5531113" y="-22806"/>
                  <a:pt x="5654443" y="13539"/>
                  <a:pt x="6053831" y="0"/>
                </a:cubicBezTo>
                <a:cubicBezTo>
                  <a:pt x="6453219" y="-13539"/>
                  <a:pt x="6311643" y="-17203"/>
                  <a:pt x="6553869" y="0"/>
                </a:cubicBezTo>
                <a:cubicBezTo>
                  <a:pt x="6796095" y="17203"/>
                  <a:pt x="6812563" y="-17061"/>
                  <a:pt x="7053907" y="0"/>
                </a:cubicBezTo>
                <a:cubicBezTo>
                  <a:pt x="7295251" y="17061"/>
                  <a:pt x="7295657" y="17020"/>
                  <a:pt x="7466100" y="0"/>
                </a:cubicBezTo>
                <a:cubicBezTo>
                  <a:pt x="7636543" y="-17020"/>
                  <a:pt x="8102437" y="-21259"/>
                  <a:pt x="8317517" y="0"/>
                </a:cubicBezTo>
                <a:cubicBezTo>
                  <a:pt x="8532597" y="21259"/>
                  <a:pt x="8789571" y="-28230"/>
                  <a:pt x="8993244" y="0"/>
                </a:cubicBezTo>
                <a:cubicBezTo>
                  <a:pt x="9104875" y="3151"/>
                  <a:pt x="9198820" y="92496"/>
                  <a:pt x="9202034" y="208790"/>
                </a:cubicBezTo>
                <a:cubicBezTo>
                  <a:pt x="9202396" y="400455"/>
                  <a:pt x="9220197" y="426331"/>
                  <a:pt x="9202034" y="634708"/>
                </a:cubicBezTo>
                <a:cubicBezTo>
                  <a:pt x="9183871" y="843085"/>
                  <a:pt x="9218555" y="939561"/>
                  <a:pt x="9202034" y="1043923"/>
                </a:cubicBezTo>
                <a:cubicBezTo>
                  <a:pt x="9197890" y="1162153"/>
                  <a:pt x="9114525" y="1247448"/>
                  <a:pt x="8993244" y="1252713"/>
                </a:cubicBezTo>
                <a:cubicBezTo>
                  <a:pt x="8805705" y="1253504"/>
                  <a:pt x="8653168" y="1251428"/>
                  <a:pt x="8317517" y="1252713"/>
                </a:cubicBezTo>
                <a:cubicBezTo>
                  <a:pt x="7981866" y="1253998"/>
                  <a:pt x="7885065" y="1255668"/>
                  <a:pt x="7641790" y="1252713"/>
                </a:cubicBezTo>
                <a:cubicBezTo>
                  <a:pt x="7398515" y="1249758"/>
                  <a:pt x="7261999" y="1254064"/>
                  <a:pt x="7053907" y="1252713"/>
                </a:cubicBezTo>
                <a:cubicBezTo>
                  <a:pt x="6845815" y="1251362"/>
                  <a:pt x="6742458" y="1267019"/>
                  <a:pt x="6553869" y="1252713"/>
                </a:cubicBezTo>
                <a:cubicBezTo>
                  <a:pt x="6365280" y="1238407"/>
                  <a:pt x="6147742" y="1276478"/>
                  <a:pt x="5878141" y="1252713"/>
                </a:cubicBezTo>
                <a:cubicBezTo>
                  <a:pt x="5608540" y="1228948"/>
                  <a:pt x="5422677" y="1230825"/>
                  <a:pt x="5114570" y="1252713"/>
                </a:cubicBezTo>
                <a:cubicBezTo>
                  <a:pt x="4806463" y="1274601"/>
                  <a:pt x="4505716" y="1270819"/>
                  <a:pt x="4263153" y="1252713"/>
                </a:cubicBezTo>
                <a:cubicBezTo>
                  <a:pt x="4020590" y="1234607"/>
                  <a:pt x="3767051" y="1277779"/>
                  <a:pt x="3499582" y="1252713"/>
                </a:cubicBezTo>
                <a:cubicBezTo>
                  <a:pt x="3232113" y="1227647"/>
                  <a:pt x="2902641" y="1271739"/>
                  <a:pt x="2736010" y="1252713"/>
                </a:cubicBezTo>
                <a:cubicBezTo>
                  <a:pt x="2569379" y="1233687"/>
                  <a:pt x="2351306" y="1240413"/>
                  <a:pt x="2060283" y="1252713"/>
                </a:cubicBezTo>
                <a:cubicBezTo>
                  <a:pt x="1769260" y="1265013"/>
                  <a:pt x="1545203" y="1231725"/>
                  <a:pt x="1296711" y="1252713"/>
                </a:cubicBezTo>
                <a:cubicBezTo>
                  <a:pt x="1048219" y="1273701"/>
                  <a:pt x="659742" y="1212864"/>
                  <a:pt x="208790" y="1252713"/>
                </a:cubicBezTo>
                <a:cubicBezTo>
                  <a:pt x="89459" y="1245293"/>
                  <a:pt x="-12409" y="1177481"/>
                  <a:pt x="0" y="1043923"/>
                </a:cubicBezTo>
                <a:cubicBezTo>
                  <a:pt x="17185" y="948373"/>
                  <a:pt x="7318" y="836036"/>
                  <a:pt x="0" y="651410"/>
                </a:cubicBezTo>
                <a:cubicBezTo>
                  <a:pt x="-7318" y="466784"/>
                  <a:pt x="-12647" y="418045"/>
                  <a:pt x="0" y="208790"/>
                </a:cubicBezTo>
                <a:close/>
              </a:path>
            </a:pathLst>
          </a:custGeom>
          <a:ln w="38100">
            <a:extLst>
              <a:ext uri="{C807C97D-BFC1-408E-A445-0C87EB9F89A2}">
                <ask:lineSketchStyleProps xmlns="" xmlns:ask="http://schemas.microsoft.com/office/drawing/2018/sketchyshapes" sd="104685830">
                  <a:prstGeom prst="round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2. Ý </a:t>
            </a:r>
            <a:r>
              <a:rPr kumimoji="0" lang="en-US" sz="4000" b="1"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nghĩa</a:t>
            </a:r>
            <a:r>
              <a:rPr kumimoji="0" lang="en-US" sz="4000" b="1"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4000" b="1"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của</a:t>
            </a:r>
            <a:r>
              <a:rPr kumimoji="0" lang="en-US" sz="4000" b="1"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4000" b="1"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hoàn</a:t>
            </a:r>
            <a:r>
              <a:rPr kumimoji="0" lang="en-US" sz="4000" b="1"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4000" b="1"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thành</a:t>
            </a:r>
            <a:r>
              <a:rPr kumimoji="0" lang="en-US" sz="4000" b="1"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4000" b="1"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tốt</a:t>
            </a:r>
            <a:r>
              <a:rPr kumimoji="0" lang="en-US" sz="4000" b="1"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4000" b="1"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nhiệm</a:t>
            </a:r>
            <a:r>
              <a:rPr kumimoji="0" lang="en-US" sz="4000" b="1"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4000" b="1"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vụ</a:t>
            </a:r>
            <a:r>
              <a:rPr kumimoji="0" lang="en-US" sz="4000" b="1"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4000" b="1"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là</a:t>
            </a:r>
            <a:r>
              <a:rPr kumimoji="0" lang="en-US" sz="4000" b="1"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4000" b="1"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gì</a:t>
            </a:r>
            <a:r>
              <a:rPr kumimoji="0" lang="en-US" sz="4000" b="1"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a:t>
            </a:r>
          </a:p>
        </p:txBody>
      </p:sp>
      <p:sp>
        <p:nvSpPr>
          <p:cNvPr id="3" name="Flowchart: Terminator 2">
            <a:extLst>
              <a:ext uri="{FF2B5EF4-FFF2-40B4-BE49-F238E27FC236}">
                <a16:creationId xmlns="" xmlns:a16="http://schemas.microsoft.com/office/drawing/2014/main" id="{44331F29-DEEF-130E-9781-12449E0805D3}"/>
              </a:ext>
            </a:extLst>
          </p:cNvPr>
          <p:cNvSpPr/>
          <p:nvPr/>
        </p:nvSpPr>
        <p:spPr>
          <a:xfrm>
            <a:off x="96223" y="2430111"/>
            <a:ext cx="3810866" cy="1621649"/>
          </a:xfrm>
          <a:custGeom>
            <a:avLst/>
            <a:gdLst>
              <a:gd name="connsiteX0" fmla="*/ 817454 w 5081154"/>
              <a:gd name="connsiteY0" fmla="*/ 0 h 1621649"/>
              <a:gd name="connsiteX1" fmla="*/ 1391828 w 5081154"/>
              <a:gd name="connsiteY1" fmla="*/ 0 h 1621649"/>
              <a:gd name="connsiteX2" fmla="*/ 1966202 w 5081154"/>
              <a:gd name="connsiteY2" fmla="*/ 0 h 1621649"/>
              <a:gd name="connsiteX3" fmla="*/ 2437189 w 5081154"/>
              <a:gd name="connsiteY3" fmla="*/ 0 h 1621649"/>
              <a:gd name="connsiteX4" fmla="*/ 3046026 w 5081154"/>
              <a:gd name="connsiteY4" fmla="*/ 0 h 1621649"/>
              <a:gd name="connsiteX5" fmla="*/ 3517013 w 5081154"/>
              <a:gd name="connsiteY5" fmla="*/ 0 h 1621649"/>
              <a:gd name="connsiteX6" fmla="*/ 4263699 w 5081154"/>
              <a:gd name="connsiteY6" fmla="*/ 0 h 1621649"/>
              <a:gd name="connsiteX7" fmla="*/ 5081154 w 5081154"/>
              <a:gd name="connsiteY7" fmla="*/ 810824 h 1621649"/>
              <a:gd name="connsiteX8" fmla="*/ 4263699 w 5081154"/>
              <a:gd name="connsiteY8" fmla="*/ 1621649 h 1621649"/>
              <a:gd name="connsiteX9" fmla="*/ 3758250 w 5081154"/>
              <a:gd name="connsiteY9" fmla="*/ 1621649 h 1621649"/>
              <a:gd name="connsiteX10" fmla="*/ 3218338 w 5081154"/>
              <a:gd name="connsiteY10" fmla="*/ 1621649 h 1621649"/>
              <a:gd name="connsiteX11" fmla="*/ 2678426 w 5081154"/>
              <a:gd name="connsiteY11" fmla="*/ 1621649 h 1621649"/>
              <a:gd name="connsiteX12" fmla="*/ 2104052 w 5081154"/>
              <a:gd name="connsiteY12" fmla="*/ 1621649 h 1621649"/>
              <a:gd name="connsiteX13" fmla="*/ 1529678 w 5081154"/>
              <a:gd name="connsiteY13" fmla="*/ 1621649 h 1621649"/>
              <a:gd name="connsiteX14" fmla="*/ 817454 w 5081154"/>
              <a:gd name="connsiteY14" fmla="*/ 1621649 h 1621649"/>
              <a:gd name="connsiteX15" fmla="*/ 0 w 5081154"/>
              <a:gd name="connsiteY15" fmla="*/ 810824 h 1621649"/>
              <a:gd name="connsiteX16" fmla="*/ 817454 w 5081154"/>
              <a:gd name="connsiteY16" fmla="*/ 0 h 1621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081154" h="1621649" fill="none" extrusionOk="0">
                <a:moveTo>
                  <a:pt x="817454" y="0"/>
                </a:moveTo>
                <a:cubicBezTo>
                  <a:pt x="1024521" y="-25783"/>
                  <a:pt x="1242786" y="23422"/>
                  <a:pt x="1391828" y="0"/>
                </a:cubicBezTo>
                <a:cubicBezTo>
                  <a:pt x="1540870" y="-23422"/>
                  <a:pt x="1685216" y="9138"/>
                  <a:pt x="1966202" y="0"/>
                </a:cubicBezTo>
                <a:cubicBezTo>
                  <a:pt x="2247188" y="-9138"/>
                  <a:pt x="2233443" y="11038"/>
                  <a:pt x="2437189" y="0"/>
                </a:cubicBezTo>
                <a:cubicBezTo>
                  <a:pt x="2640935" y="-11038"/>
                  <a:pt x="2837800" y="4113"/>
                  <a:pt x="3046026" y="0"/>
                </a:cubicBezTo>
                <a:cubicBezTo>
                  <a:pt x="3254252" y="-4113"/>
                  <a:pt x="3370267" y="53849"/>
                  <a:pt x="3517013" y="0"/>
                </a:cubicBezTo>
                <a:cubicBezTo>
                  <a:pt x="3663759" y="-53849"/>
                  <a:pt x="4021021" y="15117"/>
                  <a:pt x="4263699" y="0"/>
                </a:cubicBezTo>
                <a:cubicBezTo>
                  <a:pt x="4710879" y="-65998"/>
                  <a:pt x="5139338" y="346684"/>
                  <a:pt x="5081154" y="810824"/>
                </a:cubicBezTo>
                <a:cubicBezTo>
                  <a:pt x="5094881" y="1329504"/>
                  <a:pt x="4688987" y="1629440"/>
                  <a:pt x="4263699" y="1621649"/>
                </a:cubicBezTo>
                <a:cubicBezTo>
                  <a:pt x="4154517" y="1671971"/>
                  <a:pt x="3979950" y="1620682"/>
                  <a:pt x="3758250" y="1621649"/>
                </a:cubicBezTo>
                <a:cubicBezTo>
                  <a:pt x="3536550" y="1622616"/>
                  <a:pt x="3450585" y="1614860"/>
                  <a:pt x="3218338" y="1621649"/>
                </a:cubicBezTo>
                <a:cubicBezTo>
                  <a:pt x="2986091" y="1628438"/>
                  <a:pt x="2895058" y="1591786"/>
                  <a:pt x="2678426" y="1621649"/>
                </a:cubicBezTo>
                <a:cubicBezTo>
                  <a:pt x="2461794" y="1651512"/>
                  <a:pt x="2276161" y="1612271"/>
                  <a:pt x="2104052" y="1621649"/>
                </a:cubicBezTo>
                <a:cubicBezTo>
                  <a:pt x="1931943" y="1631027"/>
                  <a:pt x="1782594" y="1613660"/>
                  <a:pt x="1529678" y="1621649"/>
                </a:cubicBezTo>
                <a:cubicBezTo>
                  <a:pt x="1276762" y="1629638"/>
                  <a:pt x="1081468" y="1609481"/>
                  <a:pt x="817454" y="1621649"/>
                </a:cubicBezTo>
                <a:cubicBezTo>
                  <a:pt x="301394" y="1510037"/>
                  <a:pt x="-106452" y="1229955"/>
                  <a:pt x="0" y="810824"/>
                </a:cubicBezTo>
                <a:cubicBezTo>
                  <a:pt x="71907" y="273906"/>
                  <a:pt x="409523" y="-102350"/>
                  <a:pt x="817454" y="0"/>
                </a:cubicBezTo>
                <a:close/>
              </a:path>
              <a:path w="5081154" h="1621649" stroke="0" extrusionOk="0">
                <a:moveTo>
                  <a:pt x="817454" y="0"/>
                </a:moveTo>
                <a:cubicBezTo>
                  <a:pt x="1074800" y="-56742"/>
                  <a:pt x="1252815" y="12001"/>
                  <a:pt x="1391828" y="0"/>
                </a:cubicBezTo>
                <a:cubicBezTo>
                  <a:pt x="1530841" y="-12001"/>
                  <a:pt x="1816476" y="30184"/>
                  <a:pt x="1966202" y="0"/>
                </a:cubicBezTo>
                <a:cubicBezTo>
                  <a:pt x="2115928" y="-30184"/>
                  <a:pt x="2290531" y="30255"/>
                  <a:pt x="2437189" y="0"/>
                </a:cubicBezTo>
                <a:cubicBezTo>
                  <a:pt x="2583847" y="-30255"/>
                  <a:pt x="2771882" y="15915"/>
                  <a:pt x="2908176" y="0"/>
                </a:cubicBezTo>
                <a:cubicBezTo>
                  <a:pt x="3044470" y="-15915"/>
                  <a:pt x="3302217" y="32619"/>
                  <a:pt x="3448088" y="0"/>
                </a:cubicBezTo>
                <a:cubicBezTo>
                  <a:pt x="3593959" y="-32619"/>
                  <a:pt x="3986903" y="34394"/>
                  <a:pt x="4263699" y="0"/>
                </a:cubicBezTo>
                <a:cubicBezTo>
                  <a:pt x="4823662" y="-78916"/>
                  <a:pt x="5066507" y="278811"/>
                  <a:pt x="5081154" y="810824"/>
                </a:cubicBezTo>
                <a:cubicBezTo>
                  <a:pt x="5159487" y="1180378"/>
                  <a:pt x="4737146" y="1650795"/>
                  <a:pt x="4263699" y="1621649"/>
                </a:cubicBezTo>
                <a:cubicBezTo>
                  <a:pt x="4106882" y="1641055"/>
                  <a:pt x="3983934" y="1564418"/>
                  <a:pt x="3758250" y="1621649"/>
                </a:cubicBezTo>
                <a:cubicBezTo>
                  <a:pt x="3532566" y="1678880"/>
                  <a:pt x="3387897" y="1601175"/>
                  <a:pt x="3252800" y="1621649"/>
                </a:cubicBezTo>
                <a:cubicBezTo>
                  <a:pt x="3117703" y="1642123"/>
                  <a:pt x="2889599" y="1584059"/>
                  <a:pt x="2712889" y="1621649"/>
                </a:cubicBezTo>
                <a:cubicBezTo>
                  <a:pt x="2536179" y="1659239"/>
                  <a:pt x="2393235" y="1583323"/>
                  <a:pt x="2207439" y="1621649"/>
                </a:cubicBezTo>
                <a:cubicBezTo>
                  <a:pt x="2021643" y="1659975"/>
                  <a:pt x="1782941" y="1619064"/>
                  <a:pt x="1667528" y="1621649"/>
                </a:cubicBezTo>
                <a:cubicBezTo>
                  <a:pt x="1552115" y="1624234"/>
                  <a:pt x="996904" y="1541718"/>
                  <a:pt x="817454" y="1621649"/>
                </a:cubicBezTo>
                <a:cubicBezTo>
                  <a:pt x="372122" y="1500922"/>
                  <a:pt x="-3229" y="1222898"/>
                  <a:pt x="0" y="810824"/>
                </a:cubicBezTo>
                <a:cubicBezTo>
                  <a:pt x="1244" y="383779"/>
                  <a:pt x="342773" y="74680"/>
                  <a:pt x="817454" y="0"/>
                </a:cubicBezTo>
                <a:close/>
              </a:path>
            </a:pathLst>
          </a:custGeom>
          <a:solidFill>
            <a:srgbClr val="FFFFCC"/>
          </a:solidFill>
          <a:ln w="19050">
            <a:solidFill>
              <a:schemeClr val="tx1"/>
            </a:solidFill>
            <a:prstDash val="lgDashDot"/>
            <a:extLst>
              <a:ext uri="{C807C97D-BFC1-408E-A445-0C87EB9F89A2}">
                <ask:lineSketchStyleProps xmlns="" xmlns:ask="http://schemas.microsoft.com/office/drawing/2018/sketchyshapes" sd="1086508122">
                  <a:prstGeom prst="flowChartTerminator">
                    <a:avLst/>
                  </a:prstGeom>
                  <ask:type>
                    <ask:lineSketchScribble/>
                  </ask:type>
                </ask:lineSketchStyleProps>
              </a:ext>
            </a:extLst>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A. </a:t>
            </a:r>
            <a:r>
              <a:rPr kumimoji="0" lang="en-US" sz="3200" b="0"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Thiếu</a:t>
            </a:r>
            <a:r>
              <a:rPr kumimoji="0" lang="en-US" sz="3200" b="0" i="0" u="none" strike="noStrike" kern="1200" cap="none" spc="0" normalizeH="0" noProof="0" dirty="0">
                <a:ln>
                  <a:noFill/>
                </a:ln>
                <a:solidFill>
                  <a:prstClr val="black"/>
                </a:solidFill>
                <a:effectLst/>
                <a:uLnTx/>
                <a:uFillTx/>
                <a:latin typeface="Times New Roman" pitchFamily="18" charset="0"/>
                <a:cs typeface="Times New Roman" pitchFamily="18" charset="0"/>
              </a:rPr>
              <a:t> </a:t>
            </a:r>
            <a:r>
              <a:rPr kumimoji="0" lang="en-US" sz="3200" b="0" i="0" u="none" strike="noStrike" kern="1200" cap="none" spc="0" normalizeH="0" noProof="0" dirty="0" err="1">
                <a:ln>
                  <a:noFill/>
                </a:ln>
                <a:solidFill>
                  <a:prstClr val="black"/>
                </a:solidFill>
                <a:effectLst/>
                <a:uLnTx/>
                <a:uFillTx/>
                <a:latin typeface="Times New Roman" pitchFamily="18" charset="0"/>
                <a:cs typeface="Times New Roman" pitchFamily="18" charset="0"/>
              </a:rPr>
              <a:t>tự</a:t>
            </a:r>
            <a:r>
              <a:rPr kumimoji="0" lang="en-US" sz="3200" b="0" i="0" u="none" strike="noStrike" kern="1200" cap="none" spc="0" normalizeH="0" noProof="0" dirty="0">
                <a:ln>
                  <a:noFill/>
                </a:ln>
                <a:solidFill>
                  <a:prstClr val="black"/>
                </a:solidFill>
                <a:effectLst/>
                <a:uLnTx/>
                <a:uFillTx/>
                <a:latin typeface="Times New Roman" pitchFamily="18" charset="0"/>
                <a:cs typeface="Times New Roman" pitchFamily="18" charset="0"/>
              </a:rPr>
              <a:t> tin </a:t>
            </a:r>
            <a:r>
              <a:rPr kumimoji="0" lang="en-US" sz="3200" b="0" i="0" u="none" strike="noStrike" kern="1200" cap="none" spc="0" normalizeH="0" noProof="0" dirty="0" err="1">
                <a:ln>
                  <a:noFill/>
                </a:ln>
                <a:solidFill>
                  <a:prstClr val="black"/>
                </a:solidFill>
                <a:effectLst/>
                <a:uLnTx/>
                <a:uFillTx/>
                <a:latin typeface="Times New Roman" pitchFamily="18" charset="0"/>
                <a:cs typeface="Times New Roman" pitchFamily="18" charset="0"/>
              </a:rPr>
              <a:t>trong</a:t>
            </a:r>
            <a:r>
              <a:rPr kumimoji="0" lang="en-US" sz="3200" b="0" i="0" u="none" strike="noStrike" kern="1200" cap="none" spc="0" normalizeH="0" noProof="0" dirty="0">
                <a:ln>
                  <a:noFill/>
                </a:ln>
                <a:solidFill>
                  <a:prstClr val="black"/>
                </a:solidFill>
                <a:effectLst/>
                <a:uLnTx/>
                <a:uFillTx/>
                <a:latin typeface="Times New Roman" pitchFamily="18" charset="0"/>
                <a:cs typeface="Times New Roman" pitchFamily="18" charset="0"/>
              </a:rPr>
              <a:t> </a:t>
            </a:r>
            <a:r>
              <a:rPr kumimoji="0" lang="en-US" sz="3200" b="0" i="0" u="none" strike="noStrike" kern="1200" cap="none" spc="0" normalizeH="0" noProof="0" dirty="0" err="1">
                <a:ln>
                  <a:noFill/>
                </a:ln>
                <a:solidFill>
                  <a:prstClr val="black"/>
                </a:solidFill>
                <a:effectLst/>
                <a:uLnTx/>
                <a:uFillTx/>
                <a:latin typeface="Times New Roman" pitchFamily="18" charset="0"/>
                <a:cs typeface="Times New Roman" pitchFamily="18" charset="0"/>
              </a:rPr>
              <a:t>cuộc</a:t>
            </a:r>
            <a:r>
              <a:rPr kumimoji="0" lang="en-US" sz="3200" b="0" i="0" u="none" strike="noStrike" kern="1200" cap="none" spc="0" normalizeH="0" noProof="0" dirty="0">
                <a:ln>
                  <a:noFill/>
                </a:ln>
                <a:solidFill>
                  <a:prstClr val="black"/>
                </a:solidFill>
                <a:effectLst/>
                <a:uLnTx/>
                <a:uFillTx/>
                <a:latin typeface="Times New Roman" pitchFamily="18" charset="0"/>
                <a:cs typeface="Times New Roman" pitchFamily="18" charset="0"/>
              </a:rPr>
              <a:t> </a:t>
            </a:r>
            <a:r>
              <a:rPr kumimoji="0" lang="en-US" sz="3200" b="0" i="0" u="none" strike="noStrike" kern="1200" cap="none" spc="0" normalizeH="0" noProof="0" dirty="0" err="1">
                <a:ln>
                  <a:noFill/>
                </a:ln>
                <a:solidFill>
                  <a:prstClr val="black"/>
                </a:solidFill>
                <a:effectLst/>
                <a:uLnTx/>
                <a:uFillTx/>
                <a:latin typeface="Times New Roman" pitchFamily="18" charset="0"/>
                <a:cs typeface="Times New Roman" pitchFamily="18" charset="0"/>
              </a:rPr>
              <a:t>sống</a:t>
            </a:r>
            <a:endParaRPr kumimoji="0" lang="en-US" sz="3200" b="0" i="0" u="none" strike="noStrike" kern="1200" cap="none" spc="0" normalizeH="0" baseline="0" noProof="0" dirty="0">
              <a:ln>
                <a:noFill/>
              </a:ln>
              <a:solidFill>
                <a:prstClr val="black"/>
              </a:solidFill>
              <a:effectLst/>
              <a:uLnTx/>
              <a:uFillTx/>
              <a:latin typeface="Times New Roman" pitchFamily="18" charset="0"/>
              <a:cs typeface="Times New Roman" pitchFamily="18" charset="0"/>
            </a:endParaRPr>
          </a:p>
        </p:txBody>
      </p:sp>
      <p:sp>
        <p:nvSpPr>
          <p:cNvPr id="6" name="Flowchart: Terminator 5">
            <a:extLst>
              <a:ext uri="{FF2B5EF4-FFF2-40B4-BE49-F238E27FC236}">
                <a16:creationId xmlns="" xmlns:a16="http://schemas.microsoft.com/office/drawing/2014/main" id="{6AF1B95A-803E-EFBA-67E8-22DC0515F4AE}"/>
              </a:ext>
            </a:extLst>
          </p:cNvPr>
          <p:cNvSpPr/>
          <p:nvPr/>
        </p:nvSpPr>
        <p:spPr>
          <a:xfrm>
            <a:off x="5318648" y="2430110"/>
            <a:ext cx="3810866" cy="1528618"/>
          </a:xfrm>
          <a:custGeom>
            <a:avLst/>
            <a:gdLst>
              <a:gd name="connsiteX0" fmla="*/ 817454 w 5081154"/>
              <a:gd name="connsiteY0" fmla="*/ 0 h 1528618"/>
              <a:gd name="connsiteX1" fmla="*/ 1391828 w 5081154"/>
              <a:gd name="connsiteY1" fmla="*/ 0 h 1528618"/>
              <a:gd name="connsiteX2" fmla="*/ 1966202 w 5081154"/>
              <a:gd name="connsiteY2" fmla="*/ 0 h 1528618"/>
              <a:gd name="connsiteX3" fmla="*/ 2437189 w 5081154"/>
              <a:gd name="connsiteY3" fmla="*/ 0 h 1528618"/>
              <a:gd name="connsiteX4" fmla="*/ 3046026 w 5081154"/>
              <a:gd name="connsiteY4" fmla="*/ 0 h 1528618"/>
              <a:gd name="connsiteX5" fmla="*/ 3517013 w 5081154"/>
              <a:gd name="connsiteY5" fmla="*/ 0 h 1528618"/>
              <a:gd name="connsiteX6" fmla="*/ 4263699 w 5081154"/>
              <a:gd name="connsiteY6" fmla="*/ 0 h 1528618"/>
              <a:gd name="connsiteX7" fmla="*/ 5081154 w 5081154"/>
              <a:gd name="connsiteY7" fmla="*/ 764309 h 1528618"/>
              <a:gd name="connsiteX8" fmla="*/ 4263699 w 5081154"/>
              <a:gd name="connsiteY8" fmla="*/ 1528618 h 1528618"/>
              <a:gd name="connsiteX9" fmla="*/ 3758250 w 5081154"/>
              <a:gd name="connsiteY9" fmla="*/ 1528618 h 1528618"/>
              <a:gd name="connsiteX10" fmla="*/ 3218338 w 5081154"/>
              <a:gd name="connsiteY10" fmla="*/ 1528618 h 1528618"/>
              <a:gd name="connsiteX11" fmla="*/ 2678426 w 5081154"/>
              <a:gd name="connsiteY11" fmla="*/ 1528618 h 1528618"/>
              <a:gd name="connsiteX12" fmla="*/ 2104052 w 5081154"/>
              <a:gd name="connsiteY12" fmla="*/ 1528618 h 1528618"/>
              <a:gd name="connsiteX13" fmla="*/ 1529678 w 5081154"/>
              <a:gd name="connsiteY13" fmla="*/ 1528618 h 1528618"/>
              <a:gd name="connsiteX14" fmla="*/ 817454 w 5081154"/>
              <a:gd name="connsiteY14" fmla="*/ 1528618 h 1528618"/>
              <a:gd name="connsiteX15" fmla="*/ 0 w 5081154"/>
              <a:gd name="connsiteY15" fmla="*/ 764309 h 1528618"/>
              <a:gd name="connsiteX16" fmla="*/ 817454 w 5081154"/>
              <a:gd name="connsiteY16" fmla="*/ 0 h 1528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081154" h="1528618" fill="none" extrusionOk="0">
                <a:moveTo>
                  <a:pt x="817454" y="0"/>
                </a:moveTo>
                <a:cubicBezTo>
                  <a:pt x="1024521" y="-25783"/>
                  <a:pt x="1242786" y="23422"/>
                  <a:pt x="1391828" y="0"/>
                </a:cubicBezTo>
                <a:cubicBezTo>
                  <a:pt x="1540870" y="-23422"/>
                  <a:pt x="1685216" y="9138"/>
                  <a:pt x="1966202" y="0"/>
                </a:cubicBezTo>
                <a:cubicBezTo>
                  <a:pt x="2247188" y="-9138"/>
                  <a:pt x="2233443" y="11038"/>
                  <a:pt x="2437189" y="0"/>
                </a:cubicBezTo>
                <a:cubicBezTo>
                  <a:pt x="2640935" y="-11038"/>
                  <a:pt x="2837800" y="4113"/>
                  <a:pt x="3046026" y="0"/>
                </a:cubicBezTo>
                <a:cubicBezTo>
                  <a:pt x="3254252" y="-4113"/>
                  <a:pt x="3370267" y="53849"/>
                  <a:pt x="3517013" y="0"/>
                </a:cubicBezTo>
                <a:cubicBezTo>
                  <a:pt x="3663759" y="-53849"/>
                  <a:pt x="4021021" y="15117"/>
                  <a:pt x="4263699" y="0"/>
                </a:cubicBezTo>
                <a:cubicBezTo>
                  <a:pt x="4708030" y="-110302"/>
                  <a:pt x="5127636" y="329139"/>
                  <a:pt x="5081154" y="764309"/>
                </a:cubicBezTo>
                <a:cubicBezTo>
                  <a:pt x="5094881" y="1257298"/>
                  <a:pt x="4688987" y="1536409"/>
                  <a:pt x="4263699" y="1528618"/>
                </a:cubicBezTo>
                <a:cubicBezTo>
                  <a:pt x="4154517" y="1578940"/>
                  <a:pt x="3979950" y="1527651"/>
                  <a:pt x="3758250" y="1528618"/>
                </a:cubicBezTo>
                <a:cubicBezTo>
                  <a:pt x="3536550" y="1529585"/>
                  <a:pt x="3450585" y="1521829"/>
                  <a:pt x="3218338" y="1528618"/>
                </a:cubicBezTo>
                <a:cubicBezTo>
                  <a:pt x="2986091" y="1535407"/>
                  <a:pt x="2895058" y="1498755"/>
                  <a:pt x="2678426" y="1528618"/>
                </a:cubicBezTo>
                <a:cubicBezTo>
                  <a:pt x="2461794" y="1558481"/>
                  <a:pt x="2276161" y="1519240"/>
                  <a:pt x="2104052" y="1528618"/>
                </a:cubicBezTo>
                <a:cubicBezTo>
                  <a:pt x="1931943" y="1537996"/>
                  <a:pt x="1782594" y="1520629"/>
                  <a:pt x="1529678" y="1528618"/>
                </a:cubicBezTo>
                <a:cubicBezTo>
                  <a:pt x="1276762" y="1536607"/>
                  <a:pt x="1081468" y="1516450"/>
                  <a:pt x="817454" y="1528618"/>
                </a:cubicBezTo>
                <a:cubicBezTo>
                  <a:pt x="336963" y="1478425"/>
                  <a:pt x="-104879" y="1158173"/>
                  <a:pt x="0" y="764309"/>
                </a:cubicBezTo>
                <a:cubicBezTo>
                  <a:pt x="71907" y="253081"/>
                  <a:pt x="409523" y="-102350"/>
                  <a:pt x="817454" y="0"/>
                </a:cubicBezTo>
                <a:close/>
              </a:path>
              <a:path w="5081154" h="1528618" stroke="0" extrusionOk="0">
                <a:moveTo>
                  <a:pt x="817454" y="0"/>
                </a:moveTo>
                <a:cubicBezTo>
                  <a:pt x="1074800" y="-56742"/>
                  <a:pt x="1252815" y="12001"/>
                  <a:pt x="1391828" y="0"/>
                </a:cubicBezTo>
                <a:cubicBezTo>
                  <a:pt x="1530841" y="-12001"/>
                  <a:pt x="1816476" y="30184"/>
                  <a:pt x="1966202" y="0"/>
                </a:cubicBezTo>
                <a:cubicBezTo>
                  <a:pt x="2115928" y="-30184"/>
                  <a:pt x="2290531" y="30255"/>
                  <a:pt x="2437189" y="0"/>
                </a:cubicBezTo>
                <a:cubicBezTo>
                  <a:pt x="2583847" y="-30255"/>
                  <a:pt x="2771882" y="15915"/>
                  <a:pt x="2908176" y="0"/>
                </a:cubicBezTo>
                <a:cubicBezTo>
                  <a:pt x="3044470" y="-15915"/>
                  <a:pt x="3302217" y="32619"/>
                  <a:pt x="3448088" y="0"/>
                </a:cubicBezTo>
                <a:cubicBezTo>
                  <a:pt x="3593959" y="-32619"/>
                  <a:pt x="3986903" y="34394"/>
                  <a:pt x="4263699" y="0"/>
                </a:cubicBezTo>
                <a:cubicBezTo>
                  <a:pt x="4814328" y="-72129"/>
                  <a:pt x="5067276" y="262408"/>
                  <a:pt x="5081154" y="764309"/>
                </a:cubicBezTo>
                <a:cubicBezTo>
                  <a:pt x="5159487" y="1108172"/>
                  <a:pt x="4737146" y="1557764"/>
                  <a:pt x="4263699" y="1528618"/>
                </a:cubicBezTo>
                <a:cubicBezTo>
                  <a:pt x="4106882" y="1548024"/>
                  <a:pt x="3983934" y="1471387"/>
                  <a:pt x="3758250" y="1528618"/>
                </a:cubicBezTo>
                <a:cubicBezTo>
                  <a:pt x="3532566" y="1585849"/>
                  <a:pt x="3387897" y="1508144"/>
                  <a:pt x="3252800" y="1528618"/>
                </a:cubicBezTo>
                <a:cubicBezTo>
                  <a:pt x="3117703" y="1549092"/>
                  <a:pt x="2889599" y="1491028"/>
                  <a:pt x="2712889" y="1528618"/>
                </a:cubicBezTo>
                <a:cubicBezTo>
                  <a:pt x="2536179" y="1566208"/>
                  <a:pt x="2393235" y="1490292"/>
                  <a:pt x="2207439" y="1528618"/>
                </a:cubicBezTo>
                <a:cubicBezTo>
                  <a:pt x="2021643" y="1566944"/>
                  <a:pt x="1782941" y="1526033"/>
                  <a:pt x="1667528" y="1528618"/>
                </a:cubicBezTo>
                <a:cubicBezTo>
                  <a:pt x="1552115" y="1531203"/>
                  <a:pt x="996904" y="1448687"/>
                  <a:pt x="817454" y="1528618"/>
                </a:cubicBezTo>
                <a:cubicBezTo>
                  <a:pt x="370709" y="1435904"/>
                  <a:pt x="-4567" y="1135871"/>
                  <a:pt x="0" y="764309"/>
                </a:cubicBezTo>
                <a:cubicBezTo>
                  <a:pt x="1244" y="362954"/>
                  <a:pt x="342773" y="74680"/>
                  <a:pt x="817454" y="0"/>
                </a:cubicBezTo>
                <a:close/>
              </a:path>
            </a:pathLst>
          </a:custGeom>
          <a:solidFill>
            <a:srgbClr val="FFFFCC"/>
          </a:solidFill>
          <a:ln w="19050">
            <a:solidFill>
              <a:schemeClr val="tx1"/>
            </a:solidFill>
            <a:prstDash val="lgDashDot"/>
            <a:extLst>
              <a:ext uri="{C807C97D-BFC1-408E-A445-0C87EB9F89A2}">
                <ask:lineSketchStyleProps xmlns="" xmlns:ask="http://schemas.microsoft.com/office/drawing/2018/sketchyshapes" sd="1086508122">
                  <a:prstGeom prst="flowChartTerminator">
                    <a:avLst/>
                  </a:prstGeom>
                  <ask:type>
                    <ask:lineSketchScribble/>
                  </ask:type>
                </ask:lineSketchStyleProps>
              </a:ext>
            </a:extLst>
          </a:ln>
        </p:spPr>
        <p:style>
          <a:lnRef idx="1">
            <a:schemeClr val="accent6"/>
          </a:lnRef>
          <a:fillRef idx="2">
            <a:schemeClr val="accent6"/>
          </a:fillRef>
          <a:effectRef idx="1">
            <a:schemeClr val="accent6"/>
          </a:effectRef>
          <a:fontRef idx="minor">
            <a:schemeClr val="dk1"/>
          </a:fontRef>
        </p:style>
        <p:txBody>
          <a:bodyPr rtlCol="0" anchor="ctr"/>
          <a:lstStyle/>
          <a:p>
            <a:pPr lvl="0" algn="just"/>
            <a:r>
              <a:rPr lang="en-US" sz="3200" dirty="0">
                <a:solidFill>
                  <a:prstClr val="black"/>
                </a:solidFill>
                <a:latin typeface="Times New Roman" pitchFamily="18" charset="0"/>
                <a:cs typeface="Times New Roman" pitchFamily="18" charset="0"/>
              </a:rPr>
              <a:t>B. </a:t>
            </a:r>
            <a:r>
              <a:rPr lang="en-US" sz="3200" dirty="0" err="1">
                <a:solidFill>
                  <a:prstClr val="black"/>
                </a:solidFill>
                <a:latin typeface="Times New Roman" pitchFamily="18" charset="0"/>
                <a:cs typeface="Times New Roman" pitchFamily="18" charset="0"/>
              </a:rPr>
              <a:t>Giúp</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em</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tiến</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bộ</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trong</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học</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tập</a:t>
            </a:r>
            <a:endParaRPr kumimoji="0" lang="en-US" sz="3200" b="0" i="0" u="none" strike="noStrike" kern="1200" cap="none" spc="0" normalizeH="0" baseline="0" noProof="0" dirty="0">
              <a:ln>
                <a:noFill/>
              </a:ln>
              <a:solidFill>
                <a:prstClr val="black"/>
              </a:solidFill>
              <a:effectLst/>
              <a:uLnTx/>
              <a:uFillTx/>
              <a:latin typeface="Times New Roman" pitchFamily="18" charset="0"/>
              <a:cs typeface="Times New Roman" pitchFamily="18" charset="0"/>
            </a:endParaRPr>
          </a:p>
        </p:txBody>
      </p:sp>
      <p:grpSp>
        <p:nvGrpSpPr>
          <p:cNvPr id="105" name="Group 104">
            <a:extLst>
              <a:ext uri="{FF2B5EF4-FFF2-40B4-BE49-F238E27FC236}">
                <a16:creationId xmlns="" xmlns:a16="http://schemas.microsoft.com/office/drawing/2014/main" id="{AC0BF159-19AF-6DD9-567E-DB7AA5C77404}"/>
              </a:ext>
            </a:extLst>
          </p:cNvPr>
          <p:cNvGrpSpPr/>
          <p:nvPr/>
        </p:nvGrpSpPr>
        <p:grpSpPr>
          <a:xfrm>
            <a:off x="2667000" y="3864337"/>
            <a:ext cx="3286286" cy="2997997"/>
            <a:chOff x="-74291" y="2956902"/>
            <a:chExt cx="2246665" cy="3948546"/>
          </a:xfrm>
        </p:grpSpPr>
        <p:pic>
          <p:nvPicPr>
            <p:cNvPr id="7" name="Picture 6" descr="A picture containing toy&#10;&#10;Description automatically generated">
              <a:extLst>
                <a:ext uri="{FF2B5EF4-FFF2-40B4-BE49-F238E27FC236}">
                  <a16:creationId xmlns="" xmlns:a16="http://schemas.microsoft.com/office/drawing/2014/main" id="{94D44D92-EEEF-ACE2-7F31-9D6CD92CB05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4291" y="2956902"/>
              <a:ext cx="2246665" cy="3948546"/>
            </a:xfrm>
            <a:prstGeom prst="rect">
              <a:avLst/>
            </a:prstGeom>
          </p:spPr>
        </p:pic>
        <p:sp>
          <p:nvSpPr>
            <p:cNvPr id="8" name="TextBox 7">
              <a:extLst>
                <a:ext uri="{FF2B5EF4-FFF2-40B4-BE49-F238E27FC236}">
                  <a16:creationId xmlns="" xmlns:a16="http://schemas.microsoft.com/office/drawing/2014/main" id="{F916F835-DD4B-BA0A-228A-73AD809E2696}"/>
                </a:ext>
              </a:extLst>
            </p:cNvPr>
            <p:cNvSpPr txBox="1"/>
            <p:nvPr/>
          </p:nvSpPr>
          <p:spPr>
            <a:xfrm>
              <a:off x="223584" y="3119959"/>
              <a:ext cx="1614730" cy="125661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Hãy</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chọn</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đáp</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án</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đúng</a:t>
              </a:r>
              <a:r>
                <a:rPr kumimoji="0" lang="en-US" sz="2800" b="0" i="0" u="none" strike="noStrike" kern="1200" cap="none" spc="0" normalizeH="0" baseline="0" noProof="0" dirty="0" smtClean="0">
                  <a:ln>
                    <a:noFill/>
                  </a:ln>
                  <a:solidFill>
                    <a:prstClr val="black"/>
                  </a:solidFill>
                  <a:effectLst/>
                  <a:uLnTx/>
                  <a:uFillTx/>
                  <a:latin typeface="Calibri" panose="020F0502020204030204"/>
                  <a:ea typeface="+mn-ea"/>
                  <a:cs typeface="+mn-cs"/>
                </a:rPr>
                <a:t>.</a:t>
              </a:r>
            </a:p>
          </p:txBody>
        </p:sp>
      </p:grpSp>
      <p:sp>
        <p:nvSpPr>
          <p:cNvPr id="16" name="AutoShape 3">
            <a:extLst>
              <a:ext uri="{FF2B5EF4-FFF2-40B4-BE49-F238E27FC236}">
                <a16:creationId xmlns="" xmlns:a16="http://schemas.microsoft.com/office/drawing/2014/main" id="{96A054C5-B4FA-F692-A895-7ACDAC774A22}"/>
              </a:ext>
            </a:extLst>
          </p:cNvPr>
          <p:cNvSpPr>
            <a:spLocks noChangeAspect="1" noChangeArrowheads="1" noTextEdit="1"/>
          </p:cNvSpPr>
          <p:nvPr/>
        </p:nvSpPr>
        <p:spPr bwMode="auto">
          <a:xfrm>
            <a:off x="4107222" y="1602731"/>
            <a:ext cx="3692129" cy="538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Rectangle 6">
            <a:extLst>
              <a:ext uri="{FF2B5EF4-FFF2-40B4-BE49-F238E27FC236}">
                <a16:creationId xmlns="" xmlns:a16="http://schemas.microsoft.com/office/drawing/2014/main" id="{E384332E-AE58-B73C-370C-E1B96A5A2DF1}"/>
              </a:ext>
            </a:extLst>
          </p:cNvPr>
          <p:cNvSpPr>
            <a:spLocks noChangeArrowheads="1"/>
          </p:cNvSpPr>
          <p:nvPr/>
        </p:nvSpPr>
        <p:spPr bwMode="auto">
          <a:xfrm>
            <a:off x="6099138" y="2167882"/>
            <a:ext cx="102394"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Rectangle 8">
            <a:extLst>
              <a:ext uri="{FF2B5EF4-FFF2-40B4-BE49-F238E27FC236}">
                <a16:creationId xmlns="" xmlns:a16="http://schemas.microsoft.com/office/drawing/2014/main" id="{609AD68D-1A87-CBA6-E5B7-EF3C57181D9B}"/>
              </a:ext>
            </a:extLst>
          </p:cNvPr>
          <p:cNvSpPr>
            <a:spLocks noChangeArrowheads="1"/>
          </p:cNvSpPr>
          <p:nvPr/>
        </p:nvSpPr>
        <p:spPr bwMode="auto">
          <a:xfrm>
            <a:off x="6099138" y="2167881"/>
            <a:ext cx="102394"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Freeform 12">
            <a:extLst>
              <a:ext uri="{FF2B5EF4-FFF2-40B4-BE49-F238E27FC236}">
                <a16:creationId xmlns="" xmlns:a16="http://schemas.microsoft.com/office/drawing/2014/main" id="{6BB36A61-785B-3BA0-0CAE-D07D30CCEE71}"/>
              </a:ext>
            </a:extLst>
          </p:cNvPr>
          <p:cNvSpPr>
            <a:spLocks noEditPoints="1"/>
          </p:cNvSpPr>
          <p:nvPr/>
        </p:nvSpPr>
        <p:spPr bwMode="auto">
          <a:xfrm>
            <a:off x="5035910" y="2593332"/>
            <a:ext cx="203597" cy="195263"/>
          </a:xfrm>
          <a:custGeom>
            <a:avLst/>
            <a:gdLst>
              <a:gd name="T0" fmla="*/ 0 w 171"/>
              <a:gd name="T1" fmla="*/ 97 h 123"/>
              <a:gd name="T2" fmla="*/ 0 w 171"/>
              <a:gd name="T3" fmla="*/ 97 h 123"/>
              <a:gd name="T4" fmla="*/ 18 w 171"/>
              <a:gd name="T5" fmla="*/ 123 h 123"/>
              <a:gd name="T6" fmla="*/ 18 w 171"/>
              <a:gd name="T7" fmla="*/ 123 h 123"/>
              <a:gd name="T8" fmla="*/ 0 w 171"/>
              <a:gd name="T9" fmla="*/ 97 h 123"/>
              <a:gd name="T10" fmla="*/ 152 w 171"/>
              <a:gd name="T11" fmla="*/ 0 h 123"/>
              <a:gd name="T12" fmla="*/ 152 w 171"/>
              <a:gd name="T13" fmla="*/ 0 h 123"/>
              <a:gd name="T14" fmla="*/ 171 w 171"/>
              <a:gd name="T15" fmla="*/ 26 h 123"/>
              <a:gd name="T16" fmla="*/ 171 w 171"/>
              <a:gd name="T17" fmla="*/ 26 h 123"/>
              <a:gd name="T18" fmla="*/ 152 w 171"/>
              <a:gd name="T19"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123">
                <a:moveTo>
                  <a:pt x="0" y="97"/>
                </a:moveTo>
                <a:lnTo>
                  <a:pt x="0" y="97"/>
                </a:lnTo>
                <a:lnTo>
                  <a:pt x="18" y="123"/>
                </a:lnTo>
                <a:lnTo>
                  <a:pt x="18" y="123"/>
                </a:lnTo>
                <a:lnTo>
                  <a:pt x="0" y="97"/>
                </a:lnTo>
                <a:close/>
                <a:moveTo>
                  <a:pt x="152" y="0"/>
                </a:moveTo>
                <a:lnTo>
                  <a:pt x="152" y="0"/>
                </a:lnTo>
                <a:lnTo>
                  <a:pt x="171" y="26"/>
                </a:lnTo>
                <a:lnTo>
                  <a:pt x="171" y="26"/>
                </a:lnTo>
                <a:lnTo>
                  <a:pt x="152" y="0"/>
                </a:lnTo>
                <a:close/>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Freeform 13">
            <a:extLst>
              <a:ext uri="{FF2B5EF4-FFF2-40B4-BE49-F238E27FC236}">
                <a16:creationId xmlns="" xmlns:a16="http://schemas.microsoft.com/office/drawing/2014/main" id="{286F82AA-90FC-D70D-C6E6-3AD1C2421B3A}"/>
              </a:ext>
            </a:extLst>
          </p:cNvPr>
          <p:cNvSpPr>
            <a:spLocks noEditPoints="1"/>
          </p:cNvSpPr>
          <p:nvPr/>
        </p:nvSpPr>
        <p:spPr bwMode="auto">
          <a:xfrm>
            <a:off x="5035910" y="2593332"/>
            <a:ext cx="203597" cy="195263"/>
          </a:xfrm>
          <a:custGeom>
            <a:avLst/>
            <a:gdLst>
              <a:gd name="T0" fmla="*/ 0 w 171"/>
              <a:gd name="T1" fmla="*/ 97 h 123"/>
              <a:gd name="T2" fmla="*/ 0 w 171"/>
              <a:gd name="T3" fmla="*/ 97 h 123"/>
              <a:gd name="T4" fmla="*/ 18 w 171"/>
              <a:gd name="T5" fmla="*/ 123 h 123"/>
              <a:gd name="T6" fmla="*/ 18 w 171"/>
              <a:gd name="T7" fmla="*/ 123 h 123"/>
              <a:gd name="T8" fmla="*/ 0 w 171"/>
              <a:gd name="T9" fmla="*/ 97 h 123"/>
              <a:gd name="T10" fmla="*/ 152 w 171"/>
              <a:gd name="T11" fmla="*/ 0 h 123"/>
              <a:gd name="T12" fmla="*/ 152 w 171"/>
              <a:gd name="T13" fmla="*/ 0 h 123"/>
              <a:gd name="T14" fmla="*/ 171 w 171"/>
              <a:gd name="T15" fmla="*/ 26 h 123"/>
              <a:gd name="T16" fmla="*/ 171 w 171"/>
              <a:gd name="T17" fmla="*/ 26 h 123"/>
              <a:gd name="T18" fmla="*/ 152 w 171"/>
              <a:gd name="T19"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123">
                <a:moveTo>
                  <a:pt x="0" y="97"/>
                </a:moveTo>
                <a:lnTo>
                  <a:pt x="0" y="97"/>
                </a:lnTo>
                <a:lnTo>
                  <a:pt x="18" y="123"/>
                </a:lnTo>
                <a:lnTo>
                  <a:pt x="18" y="123"/>
                </a:lnTo>
                <a:lnTo>
                  <a:pt x="0" y="97"/>
                </a:lnTo>
                <a:moveTo>
                  <a:pt x="152" y="0"/>
                </a:moveTo>
                <a:lnTo>
                  <a:pt x="152" y="0"/>
                </a:lnTo>
                <a:lnTo>
                  <a:pt x="171" y="26"/>
                </a:lnTo>
                <a:lnTo>
                  <a:pt x="171" y="26"/>
                </a:lnTo>
                <a:lnTo>
                  <a:pt x="15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 name="Freeform 15">
            <a:extLst>
              <a:ext uri="{FF2B5EF4-FFF2-40B4-BE49-F238E27FC236}">
                <a16:creationId xmlns="" xmlns:a16="http://schemas.microsoft.com/office/drawing/2014/main" id="{B3DA0B6F-FC6B-172D-F0BB-2869D6F39C74}"/>
              </a:ext>
            </a:extLst>
          </p:cNvPr>
          <p:cNvSpPr>
            <a:spLocks/>
          </p:cNvSpPr>
          <p:nvPr/>
        </p:nvSpPr>
        <p:spPr bwMode="auto">
          <a:xfrm>
            <a:off x="7256426" y="2769544"/>
            <a:ext cx="22622" cy="38100"/>
          </a:xfrm>
          <a:custGeom>
            <a:avLst/>
            <a:gdLst>
              <a:gd name="T0" fmla="*/ 11 w 12"/>
              <a:gd name="T1" fmla="*/ 0 h 16"/>
              <a:gd name="T2" fmla="*/ 0 w 12"/>
              <a:gd name="T3" fmla="*/ 15 h 16"/>
              <a:gd name="T4" fmla="*/ 1 w 12"/>
              <a:gd name="T5" fmla="*/ 16 h 16"/>
              <a:gd name="T6" fmla="*/ 12 w 12"/>
              <a:gd name="T7" fmla="*/ 0 h 16"/>
              <a:gd name="T8" fmla="*/ 11 w 12"/>
              <a:gd name="T9" fmla="*/ 0 h 16"/>
            </a:gdLst>
            <a:ahLst/>
            <a:cxnLst>
              <a:cxn ang="0">
                <a:pos x="T0" y="T1"/>
              </a:cxn>
              <a:cxn ang="0">
                <a:pos x="T2" y="T3"/>
              </a:cxn>
              <a:cxn ang="0">
                <a:pos x="T4" y="T5"/>
              </a:cxn>
              <a:cxn ang="0">
                <a:pos x="T6" y="T7"/>
              </a:cxn>
              <a:cxn ang="0">
                <a:pos x="T8" y="T9"/>
              </a:cxn>
            </a:cxnLst>
            <a:rect l="0" t="0" r="r" b="b"/>
            <a:pathLst>
              <a:path w="12" h="16">
                <a:moveTo>
                  <a:pt x="11" y="0"/>
                </a:moveTo>
                <a:cubicBezTo>
                  <a:pt x="0" y="15"/>
                  <a:pt x="0" y="15"/>
                  <a:pt x="0" y="15"/>
                </a:cubicBezTo>
                <a:cubicBezTo>
                  <a:pt x="0" y="15"/>
                  <a:pt x="1" y="15"/>
                  <a:pt x="1" y="16"/>
                </a:cubicBezTo>
                <a:cubicBezTo>
                  <a:pt x="12" y="0"/>
                  <a:pt x="12" y="0"/>
                  <a:pt x="12" y="0"/>
                </a:cubicBezTo>
                <a:cubicBezTo>
                  <a:pt x="11" y="0"/>
                  <a:pt x="11" y="0"/>
                  <a:pt x="11"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Freeform 18">
            <a:extLst>
              <a:ext uri="{FF2B5EF4-FFF2-40B4-BE49-F238E27FC236}">
                <a16:creationId xmlns="" xmlns:a16="http://schemas.microsoft.com/office/drawing/2014/main" id="{AC422A3F-BC77-157A-38D3-EEAC1ED2584F}"/>
              </a:ext>
            </a:extLst>
          </p:cNvPr>
          <p:cNvSpPr>
            <a:spLocks noEditPoints="1"/>
          </p:cNvSpPr>
          <p:nvPr/>
        </p:nvSpPr>
        <p:spPr bwMode="auto">
          <a:xfrm>
            <a:off x="4612047" y="2979095"/>
            <a:ext cx="152400" cy="117475"/>
          </a:xfrm>
          <a:custGeom>
            <a:avLst/>
            <a:gdLst>
              <a:gd name="T0" fmla="*/ 0 w 83"/>
              <a:gd name="T1" fmla="*/ 36 h 48"/>
              <a:gd name="T2" fmla="*/ 8 w 83"/>
              <a:gd name="T3" fmla="*/ 48 h 48"/>
              <a:gd name="T4" fmla="*/ 0 w 83"/>
              <a:gd name="T5" fmla="*/ 36 h 48"/>
              <a:gd name="T6" fmla="*/ 83 w 83"/>
              <a:gd name="T7" fmla="*/ 0 h 48"/>
              <a:gd name="T8" fmla="*/ 8 w 83"/>
              <a:gd name="T9" fmla="*/ 48 h 48"/>
              <a:gd name="T10" fmla="*/ 83 w 83"/>
              <a:gd name="T11" fmla="*/ 0 h 48"/>
              <a:gd name="T12" fmla="*/ 83 w 83"/>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83" h="48">
                <a:moveTo>
                  <a:pt x="0" y="36"/>
                </a:moveTo>
                <a:cubicBezTo>
                  <a:pt x="3" y="40"/>
                  <a:pt x="5" y="44"/>
                  <a:pt x="8" y="48"/>
                </a:cubicBezTo>
                <a:cubicBezTo>
                  <a:pt x="5" y="44"/>
                  <a:pt x="3" y="40"/>
                  <a:pt x="0" y="36"/>
                </a:cubicBezTo>
                <a:moveTo>
                  <a:pt x="83" y="0"/>
                </a:moveTo>
                <a:cubicBezTo>
                  <a:pt x="8" y="48"/>
                  <a:pt x="8" y="48"/>
                  <a:pt x="8" y="48"/>
                </a:cubicBezTo>
                <a:cubicBezTo>
                  <a:pt x="83" y="0"/>
                  <a:pt x="83" y="0"/>
                  <a:pt x="83" y="0"/>
                </a:cubicBezTo>
                <a:cubicBezTo>
                  <a:pt x="83" y="0"/>
                  <a:pt x="83" y="0"/>
                  <a:pt x="83" y="0"/>
                </a:cubicBezTo>
              </a:path>
            </a:pathLst>
          </a:custGeom>
          <a:solidFill>
            <a:srgbClr val="FAFC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 name="Freeform 21">
            <a:extLst>
              <a:ext uri="{FF2B5EF4-FFF2-40B4-BE49-F238E27FC236}">
                <a16:creationId xmlns="" xmlns:a16="http://schemas.microsoft.com/office/drawing/2014/main" id="{32620BD1-5B31-B595-0565-2F57FBF6111D}"/>
              </a:ext>
            </a:extLst>
          </p:cNvPr>
          <p:cNvSpPr>
            <a:spLocks noEditPoints="1"/>
          </p:cNvSpPr>
          <p:nvPr/>
        </p:nvSpPr>
        <p:spPr bwMode="auto">
          <a:xfrm>
            <a:off x="5110919" y="6327132"/>
            <a:ext cx="248841" cy="238125"/>
          </a:xfrm>
          <a:custGeom>
            <a:avLst/>
            <a:gdLst>
              <a:gd name="T0" fmla="*/ 209 w 209"/>
              <a:gd name="T1" fmla="*/ 125 h 150"/>
              <a:gd name="T2" fmla="*/ 195 w 209"/>
              <a:gd name="T3" fmla="*/ 150 h 150"/>
              <a:gd name="T4" fmla="*/ 195 w 209"/>
              <a:gd name="T5" fmla="*/ 150 h 150"/>
              <a:gd name="T6" fmla="*/ 209 w 209"/>
              <a:gd name="T7" fmla="*/ 125 h 150"/>
              <a:gd name="T8" fmla="*/ 209 w 209"/>
              <a:gd name="T9" fmla="*/ 125 h 150"/>
              <a:gd name="T10" fmla="*/ 23 w 209"/>
              <a:gd name="T11" fmla="*/ 0 h 150"/>
              <a:gd name="T12" fmla="*/ 0 w 209"/>
              <a:gd name="T13" fmla="*/ 45 h 150"/>
              <a:gd name="T14" fmla="*/ 0 w 209"/>
              <a:gd name="T15" fmla="*/ 45 h 150"/>
              <a:gd name="T16" fmla="*/ 23 w 209"/>
              <a:gd name="T17" fmla="*/ 0 h 150"/>
              <a:gd name="T18" fmla="*/ 23 w 209"/>
              <a:gd name="T19"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9" h="150">
                <a:moveTo>
                  <a:pt x="209" y="125"/>
                </a:moveTo>
                <a:lnTo>
                  <a:pt x="195" y="150"/>
                </a:lnTo>
                <a:lnTo>
                  <a:pt x="195" y="150"/>
                </a:lnTo>
                <a:lnTo>
                  <a:pt x="209" y="125"/>
                </a:lnTo>
                <a:lnTo>
                  <a:pt x="209" y="125"/>
                </a:lnTo>
                <a:close/>
                <a:moveTo>
                  <a:pt x="23" y="0"/>
                </a:moveTo>
                <a:lnTo>
                  <a:pt x="0" y="45"/>
                </a:lnTo>
                <a:lnTo>
                  <a:pt x="0" y="45"/>
                </a:lnTo>
                <a:lnTo>
                  <a:pt x="23" y="0"/>
                </a:lnTo>
                <a:lnTo>
                  <a:pt x="23" y="0"/>
                </a:lnTo>
                <a:close/>
              </a:path>
            </a:pathLst>
          </a:custGeom>
          <a:solidFill>
            <a:srgbClr val="AEAD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 name="Freeform 22">
            <a:extLst>
              <a:ext uri="{FF2B5EF4-FFF2-40B4-BE49-F238E27FC236}">
                <a16:creationId xmlns="" xmlns:a16="http://schemas.microsoft.com/office/drawing/2014/main" id="{2154D9DE-0941-FAFE-B3F3-FE2DC33FEE54}"/>
              </a:ext>
            </a:extLst>
          </p:cNvPr>
          <p:cNvSpPr>
            <a:spLocks noEditPoints="1"/>
          </p:cNvSpPr>
          <p:nvPr/>
        </p:nvSpPr>
        <p:spPr bwMode="auto">
          <a:xfrm>
            <a:off x="5110919" y="6327132"/>
            <a:ext cx="248841" cy="238125"/>
          </a:xfrm>
          <a:custGeom>
            <a:avLst/>
            <a:gdLst>
              <a:gd name="T0" fmla="*/ 209 w 209"/>
              <a:gd name="T1" fmla="*/ 125 h 150"/>
              <a:gd name="T2" fmla="*/ 195 w 209"/>
              <a:gd name="T3" fmla="*/ 150 h 150"/>
              <a:gd name="T4" fmla="*/ 195 w 209"/>
              <a:gd name="T5" fmla="*/ 150 h 150"/>
              <a:gd name="T6" fmla="*/ 209 w 209"/>
              <a:gd name="T7" fmla="*/ 125 h 150"/>
              <a:gd name="T8" fmla="*/ 209 w 209"/>
              <a:gd name="T9" fmla="*/ 125 h 150"/>
              <a:gd name="T10" fmla="*/ 23 w 209"/>
              <a:gd name="T11" fmla="*/ 0 h 150"/>
              <a:gd name="T12" fmla="*/ 0 w 209"/>
              <a:gd name="T13" fmla="*/ 45 h 150"/>
              <a:gd name="T14" fmla="*/ 0 w 209"/>
              <a:gd name="T15" fmla="*/ 45 h 150"/>
              <a:gd name="T16" fmla="*/ 23 w 209"/>
              <a:gd name="T17" fmla="*/ 0 h 150"/>
              <a:gd name="T18" fmla="*/ 23 w 209"/>
              <a:gd name="T19"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9" h="150">
                <a:moveTo>
                  <a:pt x="209" y="125"/>
                </a:moveTo>
                <a:lnTo>
                  <a:pt x="195" y="150"/>
                </a:lnTo>
                <a:lnTo>
                  <a:pt x="195" y="150"/>
                </a:lnTo>
                <a:lnTo>
                  <a:pt x="209" y="125"/>
                </a:lnTo>
                <a:lnTo>
                  <a:pt x="209" y="125"/>
                </a:lnTo>
                <a:moveTo>
                  <a:pt x="23" y="0"/>
                </a:moveTo>
                <a:lnTo>
                  <a:pt x="0" y="45"/>
                </a:lnTo>
                <a:lnTo>
                  <a:pt x="0" y="45"/>
                </a:lnTo>
                <a:lnTo>
                  <a:pt x="23" y="0"/>
                </a:lnTo>
                <a:lnTo>
                  <a:pt x="2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 name="Freeform 25">
            <a:extLst>
              <a:ext uri="{FF2B5EF4-FFF2-40B4-BE49-F238E27FC236}">
                <a16:creationId xmlns="" xmlns:a16="http://schemas.microsoft.com/office/drawing/2014/main" id="{AC496622-7242-9EBF-D425-134BB3FC6A56}"/>
              </a:ext>
            </a:extLst>
          </p:cNvPr>
          <p:cNvSpPr>
            <a:spLocks/>
          </p:cNvSpPr>
          <p:nvPr/>
        </p:nvSpPr>
        <p:spPr bwMode="auto">
          <a:xfrm>
            <a:off x="7177845" y="6325545"/>
            <a:ext cx="27385" cy="73025"/>
          </a:xfrm>
          <a:custGeom>
            <a:avLst/>
            <a:gdLst>
              <a:gd name="T0" fmla="*/ 0 w 23"/>
              <a:gd name="T1" fmla="*/ 0 h 46"/>
              <a:gd name="T2" fmla="*/ 0 w 23"/>
              <a:gd name="T3" fmla="*/ 0 h 46"/>
              <a:gd name="T4" fmla="*/ 23 w 23"/>
              <a:gd name="T5" fmla="*/ 46 h 46"/>
              <a:gd name="T6" fmla="*/ 23 w 23"/>
              <a:gd name="T7" fmla="*/ 46 h 46"/>
              <a:gd name="T8" fmla="*/ 0 w 23"/>
              <a:gd name="T9" fmla="*/ 0 h 46"/>
            </a:gdLst>
            <a:ahLst/>
            <a:cxnLst>
              <a:cxn ang="0">
                <a:pos x="T0" y="T1"/>
              </a:cxn>
              <a:cxn ang="0">
                <a:pos x="T2" y="T3"/>
              </a:cxn>
              <a:cxn ang="0">
                <a:pos x="T4" y="T5"/>
              </a:cxn>
              <a:cxn ang="0">
                <a:pos x="T6" y="T7"/>
              </a:cxn>
              <a:cxn ang="0">
                <a:pos x="T8" y="T9"/>
              </a:cxn>
            </a:cxnLst>
            <a:rect l="0" t="0" r="r" b="b"/>
            <a:pathLst>
              <a:path w="23" h="46">
                <a:moveTo>
                  <a:pt x="0" y="0"/>
                </a:moveTo>
                <a:lnTo>
                  <a:pt x="0" y="0"/>
                </a:lnTo>
                <a:lnTo>
                  <a:pt x="23" y="46"/>
                </a:lnTo>
                <a:lnTo>
                  <a:pt x="23" y="46"/>
                </a:lnTo>
                <a:lnTo>
                  <a:pt x="0" y="0"/>
                </a:lnTo>
                <a:close/>
              </a:path>
            </a:pathLst>
          </a:custGeom>
          <a:solidFill>
            <a:srgbClr val="AEAD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 name="Freeform 26">
            <a:extLst>
              <a:ext uri="{FF2B5EF4-FFF2-40B4-BE49-F238E27FC236}">
                <a16:creationId xmlns="" xmlns:a16="http://schemas.microsoft.com/office/drawing/2014/main" id="{14E68D61-6F33-3445-9141-273BB3E90E63}"/>
              </a:ext>
            </a:extLst>
          </p:cNvPr>
          <p:cNvSpPr>
            <a:spLocks/>
          </p:cNvSpPr>
          <p:nvPr/>
        </p:nvSpPr>
        <p:spPr bwMode="auto">
          <a:xfrm>
            <a:off x="7177845" y="6325545"/>
            <a:ext cx="27385" cy="73025"/>
          </a:xfrm>
          <a:custGeom>
            <a:avLst/>
            <a:gdLst>
              <a:gd name="T0" fmla="*/ 0 w 23"/>
              <a:gd name="T1" fmla="*/ 0 h 46"/>
              <a:gd name="T2" fmla="*/ 0 w 23"/>
              <a:gd name="T3" fmla="*/ 0 h 46"/>
              <a:gd name="T4" fmla="*/ 23 w 23"/>
              <a:gd name="T5" fmla="*/ 46 h 46"/>
              <a:gd name="T6" fmla="*/ 23 w 23"/>
              <a:gd name="T7" fmla="*/ 46 h 46"/>
              <a:gd name="T8" fmla="*/ 0 w 23"/>
              <a:gd name="T9" fmla="*/ 0 h 46"/>
            </a:gdLst>
            <a:ahLst/>
            <a:cxnLst>
              <a:cxn ang="0">
                <a:pos x="T0" y="T1"/>
              </a:cxn>
              <a:cxn ang="0">
                <a:pos x="T2" y="T3"/>
              </a:cxn>
              <a:cxn ang="0">
                <a:pos x="T4" y="T5"/>
              </a:cxn>
              <a:cxn ang="0">
                <a:pos x="T6" y="T7"/>
              </a:cxn>
              <a:cxn ang="0">
                <a:pos x="T8" y="T9"/>
              </a:cxn>
            </a:cxnLst>
            <a:rect l="0" t="0" r="r" b="b"/>
            <a:pathLst>
              <a:path w="23" h="46">
                <a:moveTo>
                  <a:pt x="0" y="0"/>
                </a:moveTo>
                <a:lnTo>
                  <a:pt x="0" y="0"/>
                </a:lnTo>
                <a:lnTo>
                  <a:pt x="23" y="46"/>
                </a:lnTo>
                <a:lnTo>
                  <a:pt x="23" y="46"/>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 name="Freeform 40">
            <a:extLst>
              <a:ext uri="{FF2B5EF4-FFF2-40B4-BE49-F238E27FC236}">
                <a16:creationId xmlns="" xmlns:a16="http://schemas.microsoft.com/office/drawing/2014/main" id="{4FCF741C-5DB7-0B6A-819F-832ABFD1F8C9}"/>
              </a:ext>
            </a:extLst>
          </p:cNvPr>
          <p:cNvSpPr>
            <a:spLocks noEditPoints="1"/>
          </p:cNvSpPr>
          <p:nvPr/>
        </p:nvSpPr>
        <p:spPr bwMode="auto">
          <a:xfrm>
            <a:off x="6540859" y="3277544"/>
            <a:ext cx="15479" cy="122238"/>
          </a:xfrm>
          <a:custGeom>
            <a:avLst/>
            <a:gdLst>
              <a:gd name="T0" fmla="*/ 8 w 8"/>
              <a:gd name="T1" fmla="*/ 50 h 50"/>
              <a:gd name="T2" fmla="*/ 8 w 8"/>
              <a:gd name="T3" fmla="*/ 50 h 50"/>
              <a:gd name="T4" fmla="*/ 8 w 8"/>
              <a:gd name="T5" fmla="*/ 50 h 50"/>
              <a:gd name="T6" fmla="*/ 8 w 8"/>
              <a:gd name="T7" fmla="*/ 50 h 50"/>
              <a:gd name="T8" fmla="*/ 0 w 8"/>
              <a:gd name="T9" fmla="*/ 11 h 50"/>
              <a:gd name="T10" fmla="*/ 0 w 8"/>
              <a:gd name="T11" fmla="*/ 11 h 50"/>
              <a:gd name="T12" fmla="*/ 0 w 8"/>
              <a:gd name="T13" fmla="*/ 11 h 50"/>
              <a:gd name="T14" fmla="*/ 0 w 8"/>
              <a:gd name="T15" fmla="*/ 11 h 50"/>
              <a:gd name="T16" fmla="*/ 0 w 8"/>
              <a:gd name="T17" fmla="*/ 11 h 50"/>
              <a:gd name="T18" fmla="*/ 0 w 8"/>
              <a:gd name="T19" fmla="*/ 11 h 50"/>
              <a:gd name="T20" fmla="*/ 0 w 8"/>
              <a:gd name="T21" fmla="*/ 10 h 50"/>
              <a:gd name="T22" fmla="*/ 0 w 8"/>
              <a:gd name="T23" fmla="*/ 10 h 50"/>
              <a:gd name="T24" fmla="*/ 0 w 8"/>
              <a:gd name="T25" fmla="*/ 10 h 50"/>
              <a:gd name="T26" fmla="*/ 0 w 8"/>
              <a:gd name="T27" fmla="*/ 10 h 50"/>
              <a:gd name="T28" fmla="*/ 0 w 8"/>
              <a:gd name="T29" fmla="*/ 9 h 50"/>
              <a:gd name="T30" fmla="*/ 0 w 8"/>
              <a:gd name="T31" fmla="*/ 9 h 50"/>
              <a:gd name="T32" fmla="*/ 0 w 8"/>
              <a:gd name="T33" fmla="*/ 9 h 50"/>
              <a:gd name="T34" fmla="*/ 0 w 8"/>
              <a:gd name="T35" fmla="*/ 9 h 50"/>
              <a:gd name="T36" fmla="*/ 0 w 8"/>
              <a:gd name="T37" fmla="*/ 9 h 50"/>
              <a:gd name="T38" fmla="*/ 0 w 8"/>
              <a:gd name="T39" fmla="*/ 9 h 50"/>
              <a:gd name="T40" fmla="*/ 0 w 8"/>
              <a:gd name="T41" fmla="*/ 8 h 50"/>
              <a:gd name="T42" fmla="*/ 0 w 8"/>
              <a:gd name="T43" fmla="*/ 8 h 50"/>
              <a:gd name="T44" fmla="*/ 0 w 8"/>
              <a:gd name="T45" fmla="*/ 8 h 50"/>
              <a:gd name="T46" fmla="*/ 0 w 8"/>
              <a:gd name="T47" fmla="*/ 7 h 50"/>
              <a:gd name="T48" fmla="*/ 0 w 8"/>
              <a:gd name="T49" fmla="*/ 7 h 50"/>
              <a:gd name="T50" fmla="*/ 0 w 8"/>
              <a:gd name="T51" fmla="*/ 7 h 50"/>
              <a:gd name="T52" fmla="*/ 0 w 8"/>
              <a:gd name="T53" fmla="*/ 7 h 50"/>
              <a:gd name="T54" fmla="*/ 0 w 8"/>
              <a:gd name="T55" fmla="*/ 7 h 50"/>
              <a:gd name="T56" fmla="*/ 0 w 8"/>
              <a:gd name="T57" fmla="*/ 7 h 50"/>
              <a:gd name="T58" fmla="*/ 0 w 8"/>
              <a:gd name="T59" fmla="*/ 6 h 50"/>
              <a:gd name="T60" fmla="*/ 0 w 8"/>
              <a:gd name="T61" fmla="*/ 6 h 50"/>
              <a:gd name="T62" fmla="*/ 0 w 8"/>
              <a:gd name="T63" fmla="*/ 6 h 50"/>
              <a:gd name="T64" fmla="*/ 0 w 8"/>
              <a:gd name="T65" fmla="*/ 6 h 50"/>
              <a:gd name="T66" fmla="*/ 0 w 8"/>
              <a:gd name="T67" fmla="*/ 6 h 50"/>
              <a:gd name="T68" fmla="*/ 0 w 8"/>
              <a:gd name="T69" fmla="*/ 6 h 50"/>
              <a:gd name="T70" fmla="*/ 0 w 8"/>
              <a:gd name="T71" fmla="*/ 5 h 50"/>
              <a:gd name="T72" fmla="*/ 0 w 8"/>
              <a:gd name="T73" fmla="*/ 5 h 50"/>
              <a:gd name="T74" fmla="*/ 0 w 8"/>
              <a:gd name="T75" fmla="*/ 5 h 50"/>
              <a:gd name="T76" fmla="*/ 0 w 8"/>
              <a:gd name="T77" fmla="*/ 5 h 50"/>
              <a:gd name="T78" fmla="*/ 0 w 8"/>
              <a:gd name="T79" fmla="*/ 5 h 50"/>
              <a:gd name="T80" fmla="*/ 0 w 8"/>
              <a:gd name="T81" fmla="*/ 4 h 50"/>
              <a:gd name="T82" fmla="*/ 0 w 8"/>
              <a:gd name="T83" fmla="*/ 4 h 50"/>
              <a:gd name="T84" fmla="*/ 0 w 8"/>
              <a:gd name="T85" fmla="*/ 4 h 50"/>
              <a:gd name="T86" fmla="*/ 0 w 8"/>
              <a:gd name="T87" fmla="*/ 4 h 50"/>
              <a:gd name="T88" fmla="*/ 0 w 8"/>
              <a:gd name="T89" fmla="*/ 3 h 50"/>
              <a:gd name="T90" fmla="*/ 0 w 8"/>
              <a:gd name="T91" fmla="*/ 3 h 50"/>
              <a:gd name="T92" fmla="*/ 0 w 8"/>
              <a:gd name="T93" fmla="*/ 3 h 50"/>
              <a:gd name="T94" fmla="*/ 0 w 8"/>
              <a:gd name="T95" fmla="*/ 3 h 50"/>
              <a:gd name="T96" fmla="*/ 0 w 8"/>
              <a:gd name="T97" fmla="*/ 3 h 50"/>
              <a:gd name="T98" fmla="*/ 0 w 8"/>
              <a:gd name="T99" fmla="*/ 3 h 50"/>
              <a:gd name="T100" fmla="*/ 0 w 8"/>
              <a:gd name="T101" fmla="*/ 2 h 50"/>
              <a:gd name="T102" fmla="*/ 0 w 8"/>
              <a:gd name="T103" fmla="*/ 2 h 50"/>
              <a:gd name="T104" fmla="*/ 0 w 8"/>
              <a:gd name="T105" fmla="*/ 2 h 50"/>
              <a:gd name="T106" fmla="*/ 0 w 8"/>
              <a:gd name="T107" fmla="*/ 2 h 50"/>
              <a:gd name="T108" fmla="*/ 0 w 8"/>
              <a:gd name="T109" fmla="*/ 2 h 50"/>
              <a:gd name="T110" fmla="*/ 0 w 8"/>
              <a:gd name="T111" fmla="*/ 1 h 50"/>
              <a:gd name="T112" fmla="*/ 0 w 8"/>
              <a:gd name="T113" fmla="*/ 0 h 50"/>
              <a:gd name="T114" fmla="*/ 0 w 8"/>
              <a:gd name="T115"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 h="50">
                <a:moveTo>
                  <a:pt x="8" y="50"/>
                </a:moveTo>
                <a:cubicBezTo>
                  <a:pt x="8" y="50"/>
                  <a:pt x="8" y="50"/>
                  <a:pt x="8" y="50"/>
                </a:cubicBezTo>
                <a:cubicBezTo>
                  <a:pt x="8" y="50"/>
                  <a:pt x="8" y="50"/>
                  <a:pt x="8" y="50"/>
                </a:cubicBezTo>
                <a:moveTo>
                  <a:pt x="8" y="50"/>
                </a:moveTo>
                <a:cubicBezTo>
                  <a:pt x="8" y="50"/>
                  <a:pt x="8" y="50"/>
                  <a:pt x="8" y="50"/>
                </a:cubicBezTo>
                <a:cubicBezTo>
                  <a:pt x="8" y="50"/>
                  <a:pt x="8" y="50"/>
                  <a:pt x="8" y="50"/>
                </a:cubicBezTo>
                <a:moveTo>
                  <a:pt x="8" y="49"/>
                </a:moveTo>
                <a:cubicBezTo>
                  <a:pt x="8" y="50"/>
                  <a:pt x="8" y="50"/>
                  <a:pt x="8" y="50"/>
                </a:cubicBezTo>
                <a:cubicBezTo>
                  <a:pt x="8" y="50"/>
                  <a:pt x="8" y="50"/>
                  <a:pt x="8" y="49"/>
                </a:cubicBezTo>
                <a:moveTo>
                  <a:pt x="0" y="11"/>
                </a:moveTo>
                <a:cubicBezTo>
                  <a:pt x="0" y="25"/>
                  <a:pt x="2" y="38"/>
                  <a:pt x="8" y="49"/>
                </a:cubicBezTo>
                <a:cubicBezTo>
                  <a:pt x="2" y="38"/>
                  <a:pt x="0" y="25"/>
                  <a:pt x="0" y="11"/>
                </a:cubicBezTo>
                <a:moveTo>
                  <a:pt x="0" y="11"/>
                </a:moveTo>
                <a:cubicBezTo>
                  <a:pt x="0" y="11"/>
                  <a:pt x="0" y="11"/>
                  <a:pt x="0" y="11"/>
                </a:cubicBezTo>
                <a:cubicBezTo>
                  <a:pt x="0" y="11"/>
                  <a:pt x="0" y="11"/>
                  <a:pt x="0" y="11"/>
                </a:cubicBezTo>
                <a:moveTo>
                  <a:pt x="0" y="11"/>
                </a:moveTo>
                <a:cubicBezTo>
                  <a:pt x="0" y="11"/>
                  <a:pt x="0" y="11"/>
                  <a:pt x="0" y="11"/>
                </a:cubicBezTo>
                <a:cubicBezTo>
                  <a:pt x="0" y="11"/>
                  <a:pt x="0" y="11"/>
                  <a:pt x="0" y="11"/>
                </a:cubicBezTo>
                <a:moveTo>
                  <a:pt x="0" y="10"/>
                </a:moveTo>
                <a:cubicBezTo>
                  <a:pt x="0" y="11"/>
                  <a:pt x="0" y="11"/>
                  <a:pt x="0" y="11"/>
                </a:cubicBezTo>
                <a:cubicBezTo>
                  <a:pt x="0" y="11"/>
                  <a:pt x="0" y="11"/>
                  <a:pt x="0" y="10"/>
                </a:cubicBezTo>
                <a:moveTo>
                  <a:pt x="0" y="10"/>
                </a:moveTo>
                <a:cubicBezTo>
                  <a:pt x="0" y="10"/>
                  <a:pt x="0" y="10"/>
                  <a:pt x="0" y="10"/>
                </a:cubicBezTo>
                <a:cubicBezTo>
                  <a:pt x="0" y="10"/>
                  <a:pt x="0" y="10"/>
                  <a:pt x="0" y="10"/>
                </a:cubicBezTo>
                <a:cubicBezTo>
                  <a:pt x="0" y="10"/>
                  <a:pt x="0" y="10"/>
                  <a:pt x="0" y="10"/>
                </a:cubicBezTo>
                <a:cubicBezTo>
                  <a:pt x="0" y="10"/>
                  <a:pt x="0" y="10"/>
                  <a:pt x="0" y="10"/>
                </a:cubicBezTo>
                <a:moveTo>
                  <a:pt x="0" y="10"/>
                </a:moveTo>
                <a:cubicBezTo>
                  <a:pt x="0" y="10"/>
                  <a:pt x="0" y="10"/>
                  <a:pt x="0" y="10"/>
                </a:cubicBezTo>
                <a:cubicBezTo>
                  <a:pt x="0" y="10"/>
                  <a:pt x="0" y="10"/>
                  <a:pt x="0" y="10"/>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8"/>
                </a:moveTo>
                <a:cubicBezTo>
                  <a:pt x="0" y="8"/>
                  <a:pt x="0" y="8"/>
                  <a:pt x="0" y="9"/>
                </a:cubicBezTo>
                <a:cubicBezTo>
                  <a:pt x="0" y="8"/>
                  <a:pt x="0" y="8"/>
                  <a:pt x="0" y="8"/>
                </a:cubicBezTo>
                <a:moveTo>
                  <a:pt x="0" y="8"/>
                </a:moveTo>
                <a:cubicBezTo>
                  <a:pt x="0" y="8"/>
                  <a:pt x="0" y="8"/>
                  <a:pt x="0" y="8"/>
                </a:cubicBezTo>
                <a:cubicBezTo>
                  <a:pt x="0" y="8"/>
                  <a:pt x="0" y="8"/>
                  <a:pt x="0" y="8"/>
                </a:cubicBezTo>
                <a:moveTo>
                  <a:pt x="0" y="8"/>
                </a:moveTo>
                <a:cubicBezTo>
                  <a:pt x="0" y="8"/>
                  <a:pt x="0" y="8"/>
                  <a:pt x="0" y="8"/>
                </a:cubicBezTo>
                <a:cubicBezTo>
                  <a:pt x="0" y="8"/>
                  <a:pt x="0" y="8"/>
                  <a:pt x="0" y="8"/>
                </a:cubicBezTo>
                <a:moveTo>
                  <a:pt x="0" y="7"/>
                </a:moveTo>
                <a:cubicBezTo>
                  <a:pt x="0" y="8"/>
                  <a:pt x="0" y="8"/>
                  <a:pt x="0" y="8"/>
                </a:cubicBezTo>
                <a:cubicBezTo>
                  <a:pt x="0" y="8"/>
                  <a:pt x="0" y="8"/>
                  <a:pt x="0" y="7"/>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5"/>
                </a:moveTo>
                <a:cubicBezTo>
                  <a:pt x="0" y="5"/>
                  <a:pt x="0" y="6"/>
                  <a:pt x="0" y="6"/>
                </a:cubicBezTo>
                <a:cubicBezTo>
                  <a:pt x="0" y="6"/>
                  <a:pt x="0" y="5"/>
                  <a:pt x="0" y="5"/>
                </a:cubicBezTo>
                <a:moveTo>
                  <a:pt x="0" y="5"/>
                </a:moveTo>
                <a:cubicBezTo>
                  <a:pt x="0" y="5"/>
                  <a:pt x="0" y="5"/>
                  <a:pt x="0" y="5"/>
                </a:cubicBezTo>
                <a:cubicBezTo>
                  <a:pt x="0" y="5"/>
                  <a:pt x="0" y="5"/>
                  <a:pt x="0" y="5"/>
                </a:cubicBezTo>
                <a:moveTo>
                  <a:pt x="0" y="5"/>
                </a:moveTo>
                <a:cubicBezTo>
                  <a:pt x="0" y="5"/>
                  <a:pt x="0" y="5"/>
                  <a:pt x="0" y="5"/>
                </a:cubicBezTo>
                <a:cubicBezTo>
                  <a:pt x="0" y="5"/>
                  <a:pt x="0" y="5"/>
                  <a:pt x="0" y="5"/>
                </a:cubicBezTo>
                <a:moveTo>
                  <a:pt x="0" y="5"/>
                </a:moveTo>
                <a:cubicBezTo>
                  <a:pt x="0" y="5"/>
                  <a:pt x="0" y="5"/>
                  <a:pt x="0" y="5"/>
                </a:cubicBezTo>
                <a:cubicBezTo>
                  <a:pt x="0" y="5"/>
                  <a:pt x="0" y="5"/>
                  <a:pt x="0" y="5"/>
                </a:cubicBezTo>
                <a:moveTo>
                  <a:pt x="0" y="4"/>
                </a:moveTo>
                <a:cubicBezTo>
                  <a:pt x="0" y="4"/>
                  <a:pt x="0" y="4"/>
                  <a:pt x="0" y="4"/>
                </a:cubicBezTo>
                <a:cubicBezTo>
                  <a:pt x="0" y="4"/>
                  <a:pt x="0" y="4"/>
                  <a:pt x="0" y="4"/>
                </a:cubicBezTo>
                <a:moveTo>
                  <a:pt x="0" y="4"/>
                </a:moveTo>
                <a:cubicBezTo>
                  <a:pt x="0" y="4"/>
                  <a:pt x="0" y="4"/>
                  <a:pt x="0" y="4"/>
                </a:cubicBezTo>
                <a:cubicBezTo>
                  <a:pt x="0" y="4"/>
                  <a:pt x="0" y="4"/>
                  <a:pt x="0" y="4"/>
                </a:cubicBezTo>
                <a:moveTo>
                  <a:pt x="0" y="4"/>
                </a:moveTo>
                <a:cubicBezTo>
                  <a:pt x="0" y="4"/>
                  <a:pt x="0" y="4"/>
                  <a:pt x="0" y="4"/>
                </a:cubicBezTo>
                <a:cubicBezTo>
                  <a:pt x="0" y="4"/>
                  <a:pt x="0" y="4"/>
                  <a:pt x="0" y="4"/>
                </a:cubicBezTo>
                <a:moveTo>
                  <a:pt x="0" y="3"/>
                </a:moveTo>
                <a:cubicBezTo>
                  <a:pt x="0" y="3"/>
                  <a:pt x="0" y="3"/>
                  <a:pt x="0" y="4"/>
                </a:cubicBezTo>
                <a:cubicBezTo>
                  <a:pt x="0" y="3"/>
                  <a:pt x="0" y="3"/>
                  <a:pt x="0" y="3"/>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2"/>
                </a:moveTo>
                <a:cubicBezTo>
                  <a:pt x="0" y="3"/>
                  <a:pt x="0" y="3"/>
                  <a:pt x="0" y="3"/>
                </a:cubicBezTo>
                <a:cubicBezTo>
                  <a:pt x="0" y="3"/>
                  <a:pt x="0" y="3"/>
                  <a:pt x="0" y="2"/>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1"/>
                </a:moveTo>
                <a:cubicBezTo>
                  <a:pt x="0" y="1"/>
                  <a:pt x="0" y="1"/>
                  <a:pt x="0" y="1"/>
                </a:cubicBezTo>
                <a:cubicBezTo>
                  <a:pt x="0" y="1"/>
                  <a:pt x="0" y="1"/>
                  <a:pt x="0" y="1"/>
                </a:cubicBezTo>
                <a:moveTo>
                  <a:pt x="0" y="0"/>
                </a:moveTo>
                <a:cubicBezTo>
                  <a:pt x="0" y="0"/>
                  <a:pt x="0" y="0"/>
                  <a:pt x="0" y="0"/>
                </a:cubicBezTo>
                <a:cubicBezTo>
                  <a:pt x="0" y="0"/>
                  <a:pt x="0" y="0"/>
                  <a:pt x="0"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 name="Freeform 52">
            <a:extLst>
              <a:ext uri="{FF2B5EF4-FFF2-40B4-BE49-F238E27FC236}">
                <a16:creationId xmlns="" xmlns:a16="http://schemas.microsoft.com/office/drawing/2014/main" id="{BE0FA579-6E95-AA9F-4B1F-90B259ACA918}"/>
              </a:ext>
            </a:extLst>
          </p:cNvPr>
          <p:cNvSpPr>
            <a:spLocks noEditPoints="1"/>
          </p:cNvSpPr>
          <p:nvPr/>
        </p:nvSpPr>
        <p:spPr bwMode="auto">
          <a:xfrm>
            <a:off x="7102835" y="4404669"/>
            <a:ext cx="45244" cy="158750"/>
          </a:xfrm>
          <a:custGeom>
            <a:avLst/>
            <a:gdLst>
              <a:gd name="T0" fmla="*/ 0 w 25"/>
              <a:gd name="T1" fmla="*/ 65 h 65"/>
              <a:gd name="T2" fmla="*/ 0 w 25"/>
              <a:gd name="T3" fmla="*/ 65 h 65"/>
              <a:gd name="T4" fmla="*/ 0 w 25"/>
              <a:gd name="T5" fmla="*/ 65 h 65"/>
              <a:gd name="T6" fmla="*/ 0 w 25"/>
              <a:gd name="T7" fmla="*/ 65 h 65"/>
              <a:gd name="T8" fmla="*/ 0 w 25"/>
              <a:gd name="T9" fmla="*/ 65 h 65"/>
              <a:gd name="T10" fmla="*/ 0 w 25"/>
              <a:gd name="T11" fmla="*/ 65 h 65"/>
              <a:gd name="T12" fmla="*/ 0 w 25"/>
              <a:gd name="T13" fmla="*/ 64 h 65"/>
              <a:gd name="T14" fmla="*/ 0 w 25"/>
              <a:gd name="T15" fmla="*/ 64 h 65"/>
              <a:gd name="T16" fmla="*/ 0 w 25"/>
              <a:gd name="T17" fmla="*/ 64 h 65"/>
              <a:gd name="T18" fmla="*/ 0 w 25"/>
              <a:gd name="T19" fmla="*/ 64 h 65"/>
              <a:gd name="T20" fmla="*/ 0 w 25"/>
              <a:gd name="T21" fmla="*/ 64 h 65"/>
              <a:gd name="T22" fmla="*/ 0 w 25"/>
              <a:gd name="T23" fmla="*/ 64 h 65"/>
              <a:gd name="T24" fmla="*/ 0 w 25"/>
              <a:gd name="T25" fmla="*/ 64 h 65"/>
              <a:gd name="T26" fmla="*/ 0 w 25"/>
              <a:gd name="T27" fmla="*/ 64 h 65"/>
              <a:gd name="T28" fmla="*/ 0 w 25"/>
              <a:gd name="T29" fmla="*/ 64 h 65"/>
              <a:gd name="T30" fmla="*/ 0 w 25"/>
              <a:gd name="T31" fmla="*/ 63 h 65"/>
              <a:gd name="T32" fmla="*/ 0 w 25"/>
              <a:gd name="T33" fmla="*/ 64 h 65"/>
              <a:gd name="T34" fmla="*/ 0 w 25"/>
              <a:gd name="T35" fmla="*/ 64 h 65"/>
              <a:gd name="T36" fmla="*/ 0 w 25"/>
              <a:gd name="T37" fmla="*/ 63 h 65"/>
              <a:gd name="T38" fmla="*/ 25 w 25"/>
              <a:gd name="T39" fmla="*/ 0 h 65"/>
              <a:gd name="T40" fmla="*/ 0 w 25"/>
              <a:gd name="T41" fmla="*/ 63 h 65"/>
              <a:gd name="T42" fmla="*/ 25 w 25"/>
              <a:gd name="T43" fmla="*/ 0 h 65"/>
              <a:gd name="T44" fmla="*/ 25 w 25"/>
              <a:gd name="T45" fmla="*/ 0 h 65"/>
              <a:gd name="T46" fmla="*/ 25 w 25"/>
              <a:gd name="T47" fmla="*/ 0 h 65"/>
              <a:gd name="T48" fmla="*/ 25 w 25"/>
              <a:gd name="T49"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5" h="65">
                <a:moveTo>
                  <a:pt x="0" y="65"/>
                </a:moveTo>
                <a:cubicBezTo>
                  <a:pt x="0" y="65"/>
                  <a:pt x="0" y="65"/>
                  <a:pt x="0" y="65"/>
                </a:cubicBezTo>
                <a:cubicBezTo>
                  <a:pt x="0" y="65"/>
                  <a:pt x="0" y="65"/>
                  <a:pt x="0" y="65"/>
                </a:cubicBezTo>
                <a:moveTo>
                  <a:pt x="0" y="65"/>
                </a:moveTo>
                <a:cubicBezTo>
                  <a:pt x="0" y="65"/>
                  <a:pt x="0" y="65"/>
                  <a:pt x="0" y="65"/>
                </a:cubicBezTo>
                <a:cubicBezTo>
                  <a:pt x="0" y="65"/>
                  <a:pt x="0" y="65"/>
                  <a:pt x="0" y="65"/>
                </a:cubicBezTo>
                <a:moveTo>
                  <a:pt x="0" y="64"/>
                </a:moveTo>
                <a:cubicBezTo>
                  <a:pt x="0" y="64"/>
                  <a:pt x="0" y="64"/>
                  <a:pt x="0" y="64"/>
                </a:cubicBezTo>
                <a:cubicBezTo>
                  <a:pt x="0" y="64"/>
                  <a:pt x="0" y="64"/>
                  <a:pt x="0" y="64"/>
                </a:cubicBezTo>
                <a:moveTo>
                  <a:pt x="0" y="64"/>
                </a:moveTo>
                <a:cubicBezTo>
                  <a:pt x="0" y="64"/>
                  <a:pt x="0" y="64"/>
                  <a:pt x="0" y="64"/>
                </a:cubicBezTo>
                <a:cubicBezTo>
                  <a:pt x="0" y="64"/>
                  <a:pt x="0" y="64"/>
                  <a:pt x="0" y="64"/>
                </a:cubicBezTo>
                <a:moveTo>
                  <a:pt x="0" y="64"/>
                </a:moveTo>
                <a:cubicBezTo>
                  <a:pt x="0" y="64"/>
                  <a:pt x="0" y="64"/>
                  <a:pt x="0" y="64"/>
                </a:cubicBezTo>
                <a:cubicBezTo>
                  <a:pt x="0" y="64"/>
                  <a:pt x="0" y="64"/>
                  <a:pt x="0" y="64"/>
                </a:cubicBezTo>
                <a:moveTo>
                  <a:pt x="0" y="63"/>
                </a:moveTo>
                <a:cubicBezTo>
                  <a:pt x="0" y="63"/>
                  <a:pt x="0" y="64"/>
                  <a:pt x="0" y="64"/>
                </a:cubicBezTo>
                <a:cubicBezTo>
                  <a:pt x="0" y="64"/>
                  <a:pt x="0" y="64"/>
                  <a:pt x="0" y="64"/>
                </a:cubicBezTo>
                <a:cubicBezTo>
                  <a:pt x="0" y="64"/>
                  <a:pt x="0" y="63"/>
                  <a:pt x="0" y="63"/>
                </a:cubicBezTo>
                <a:moveTo>
                  <a:pt x="25" y="0"/>
                </a:moveTo>
                <a:cubicBezTo>
                  <a:pt x="10" y="17"/>
                  <a:pt x="0" y="39"/>
                  <a:pt x="0" y="63"/>
                </a:cubicBezTo>
                <a:cubicBezTo>
                  <a:pt x="0" y="39"/>
                  <a:pt x="10" y="17"/>
                  <a:pt x="25" y="0"/>
                </a:cubicBezTo>
                <a:moveTo>
                  <a:pt x="25" y="0"/>
                </a:moveTo>
                <a:cubicBezTo>
                  <a:pt x="25" y="0"/>
                  <a:pt x="25" y="0"/>
                  <a:pt x="25" y="0"/>
                </a:cubicBezTo>
                <a:cubicBezTo>
                  <a:pt x="25" y="0"/>
                  <a:pt x="25" y="0"/>
                  <a:pt x="25"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 name="Freeform 64">
            <a:extLst>
              <a:ext uri="{FF2B5EF4-FFF2-40B4-BE49-F238E27FC236}">
                <a16:creationId xmlns="" xmlns:a16="http://schemas.microsoft.com/office/drawing/2014/main" id="{817B055C-A4E1-F1F6-28F6-2425134F7093}"/>
              </a:ext>
            </a:extLst>
          </p:cNvPr>
          <p:cNvSpPr>
            <a:spLocks noEditPoints="1"/>
          </p:cNvSpPr>
          <p:nvPr/>
        </p:nvSpPr>
        <p:spPr bwMode="auto">
          <a:xfrm>
            <a:off x="6568245" y="5752457"/>
            <a:ext cx="13097" cy="168275"/>
          </a:xfrm>
          <a:custGeom>
            <a:avLst/>
            <a:gdLst>
              <a:gd name="T0" fmla="*/ 7 w 7"/>
              <a:gd name="T1" fmla="*/ 69 h 69"/>
              <a:gd name="T2" fmla="*/ 7 w 7"/>
              <a:gd name="T3" fmla="*/ 69 h 69"/>
              <a:gd name="T4" fmla="*/ 7 w 7"/>
              <a:gd name="T5" fmla="*/ 69 h 69"/>
              <a:gd name="T6" fmla="*/ 7 w 7"/>
              <a:gd name="T7" fmla="*/ 68 h 69"/>
              <a:gd name="T8" fmla="*/ 6 w 7"/>
              <a:gd name="T9" fmla="*/ 67 h 69"/>
              <a:gd name="T10" fmla="*/ 6 w 7"/>
              <a:gd name="T11" fmla="*/ 66 h 69"/>
              <a:gd name="T12" fmla="*/ 6 w 7"/>
              <a:gd name="T13" fmla="*/ 66 h 69"/>
              <a:gd name="T14" fmla="*/ 6 w 7"/>
              <a:gd name="T15" fmla="*/ 66 h 69"/>
              <a:gd name="T16" fmla="*/ 6 w 7"/>
              <a:gd name="T17" fmla="*/ 66 h 69"/>
              <a:gd name="T18" fmla="*/ 5 w 7"/>
              <a:gd name="T19" fmla="*/ 65 h 69"/>
              <a:gd name="T20" fmla="*/ 5 w 7"/>
              <a:gd name="T21" fmla="*/ 65 h 69"/>
              <a:gd name="T22" fmla="*/ 5 w 7"/>
              <a:gd name="T23" fmla="*/ 65 h 69"/>
              <a:gd name="T24" fmla="*/ 5 w 7"/>
              <a:gd name="T25" fmla="*/ 64 h 69"/>
              <a:gd name="T26" fmla="*/ 5 w 7"/>
              <a:gd name="T27" fmla="*/ 64 h 69"/>
              <a:gd name="T28" fmla="*/ 5 w 7"/>
              <a:gd name="T29" fmla="*/ 63 h 69"/>
              <a:gd name="T30" fmla="*/ 5 w 7"/>
              <a:gd name="T31" fmla="*/ 63 h 69"/>
              <a:gd name="T32" fmla="*/ 5 w 7"/>
              <a:gd name="T33" fmla="*/ 63 h 69"/>
              <a:gd name="T34" fmla="*/ 5 w 7"/>
              <a:gd name="T35" fmla="*/ 62 h 69"/>
              <a:gd name="T36" fmla="*/ 4 w 7"/>
              <a:gd name="T37" fmla="*/ 62 h 69"/>
              <a:gd name="T38" fmla="*/ 4 w 7"/>
              <a:gd name="T39" fmla="*/ 62 h 69"/>
              <a:gd name="T40" fmla="*/ 4 w 7"/>
              <a:gd name="T41" fmla="*/ 61 h 69"/>
              <a:gd name="T42" fmla="*/ 4 w 7"/>
              <a:gd name="T43" fmla="*/ 60 h 69"/>
              <a:gd name="T44" fmla="*/ 4 w 7"/>
              <a:gd name="T45" fmla="*/ 60 h 69"/>
              <a:gd name="T46" fmla="*/ 4 w 7"/>
              <a:gd name="T47" fmla="*/ 60 h 69"/>
              <a:gd name="T48" fmla="*/ 4 w 7"/>
              <a:gd name="T49" fmla="*/ 60 h 69"/>
              <a:gd name="T50" fmla="*/ 4 w 7"/>
              <a:gd name="T51" fmla="*/ 59 h 69"/>
              <a:gd name="T52" fmla="*/ 4 w 7"/>
              <a:gd name="T53" fmla="*/ 59 h 69"/>
              <a:gd name="T54" fmla="*/ 3 w 7"/>
              <a:gd name="T55" fmla="*/ 59 h 69"/>
              <a:gd name="T56" fmla="*/ 3 w 7"/>
              <a:gd name="T57" fmla="*/ 57 h 69"/>
              <a:gd name="T58" fmla="*/ 3 w 7"/>
              <a:gd name="T59" fmla="*/ 57 h 69"/>
              <a:gd name="T60" fmla="*/ 3 w 7"/>
              <a:gd name="T61" fmla="*/ 56 h 69"/>
              <a:gd name="T62" fmla="*/ 3 w 7"/>
              <a:gd name="T63" fmla="*/ 56 h 69"/>
              <a:gd name="T64" fmla="*/ 3 w 7"/>
              <a:gd name="T65" fmla="*/ 56 h 69"/>
              <a:gd name="T66" fmla="*/ 0 w 7"/>
              <a:gd name="T67" fmla="*/ 40 h 69"/>
              <a:gd name="T68" fmla="*/ 0 w 7"/>
              <a:gd name="T69" fmla="*/ 40 h 69"/>
              <a:gd name="T70" fmla="*/ 0 w 7"/>
              <a:gd name="T71" fmla="*/ 40 h 69"/>
              <a:gd name="T72" fmla="*/ 0 w 7"/>
              <a:gd name="T73" fmla="*/ 40 h 69"/>
              <a:gd name="T74" fmla="*/ 0 w 7"/>
              <a:gd name="T75" fmla="*/ 39 h 69"/>
              <a:gd name="T76" fmla="*/ 0 w 7"/>
              <a:gd name="T77" fmla="*/ 39 h 69"/>
              <a:gd name="T78" fmla="*/ 0 w 7"/>
              <a:gd name="T79" fmla="*/ 39 h 69"/>
              <a:gd name="T80" fmla="*/ 0 w 7"/>
              <a:gd name="T81" fmla="*/ 38 h 69"/>
              <a:gd name="T82" fmla="*/ 0 w 7"/>
              <a:gd name="T83" fmla="*/ 38 h 69"/>
              <a:gd name="T84" fmla="*/ 0 w 7"/>
              <a:gd name="T85" fmla="*/ 38 h 69"/>
              <a:gd name="T86" fmla="*/ 7 w 7"/>
              <a:gd name="T87" fmla="*/ 0 h 69"/>
              <a:gd name="T88" fmla="*/ 7 w 7"/>
              <a:gd name="T89" fmla="*/ 0 h 69"/>
              <a:gd name="T90" fmla="*/ 7 w 7"/>
              <a:gd name="T91" fmla="*/ 0 h 69"/>
              <a:gd name="T92" fmla="*/ 7 w 7"/>
              <a:gd name="T93"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 h="69">
                <a:moveTo>
                  <a:pt x="7" y="69"/>
                </a:moveTo>
                <a:cubicBezTo>
                  <a:pt x="7" y="69"/>
                  <a:pt x="7" y="69"/>
                  <a:pt x="7" y="69"/>
                </a:cubicBezTo>
                <a:cubicBezTo>
                  <a:pt x="7" y="69"/>
                  <a:pt x="7" y="69"/>
                  <a:pt x="7" y="69"/>
                </a:cubicBezTo>
                <a:moveTo>
                  <a:pt x="7" y="69"/>
                </a:moveTo>
                <a:cubicBezTo>
                  <a:pt x="7" y="69"/>
                  <a:pt x="7" y="69"/>
                  <a:pt x="7" y="69"/>
                </a:cubicBezTo>
                <a:cubicBezTo>
                  <a:pt x="7" y="69"/>
                  <a:pt x="7" y="69"/>
                  <a:pt x="7" y="69"/>
                </a:cubicBezTo>
                <a:moveTo>
                  <a:pt x="7" y="69"/>
                </a:moveTo>
                <a:cubicBezTo>
                  <a:pt x="7" y="69"/>
                  <a:pt x="7" y="69"/>
                  <a:pt x="7" y="69"/>
                </a:cubicBezTo>
                <a:cubicBezTo>
                  <a:pt x="7" y="69"/>
                  <a:pt x="7" y="69"/>
                  <a:pt x="7" y="69"/>
                </a:cubicBezTo>
                <a:moveTo>
                  <a:pt x="7" y="68"/>
                </a:moveTo>
                <a:cubicBezTo>
                  <a:pt x="7" y="68"/>
                  <a:pt x="7" y="68"/>
                  <a:pt x="7" y="68"/>
                </a:cubicBezTo>
                <a:cubicBezTo>
                  <a:pt x="7" y="68"/>
                  <a:pt x="7" y="68"/>
                  <a:pt x="7" y="68"/>
                </a:cubicBezTo>
                <a:moveTo>
                  <a:pt x="6" y="67"/>
                </a:moveTo>
                <a:cubicBezTo>
                  <a:pt x="6" y="67"/>
                  <a:pt x="6" y="67"/>
                  <a:pt x="6" y="67"/>
                </a:cubicBezTo>
                <a:cubicBezTo>
                  <a:pt x="6" y="67"/>
                  <a:pt x="6" y="67"/>
                  <a:pt x="6" y="67"/>
                </a:cubicBezTo>
                <a:moveTo>
                  <a:pt x="6" y="66"/>
                </a:moveTo>
                <a:cubicBezTo>
                  <a:pt x="6" y="66"/>
                  <a:pt x="6" y="66"/>
                  <a:pt x="6" y="66"/>
                </a:cubicBezTo>
                <a:cubicBezTo>
                  <a:pt x="6" y="66"/>
                  <a:pt x="6" y="66"/>
                  <a:pt x="6" y="66"/>
                </a:cubicBezTo>
                <a:moveTo>
                  <a:pt x="6" y="66"/>
                </a:moveTo>
                <a:cubicBezTo>
                  <a:pt x="6" y="66"/>
                  <a:pt x="6" y="66"/>
                  <a:pt x="6" y="66"/>
                </a:cubicBezTo>
                <a:cubicBezTo>
                  <a:pt x="6" y="66"/>
                  <a:pt x="6" y="66"/>
                  <a:pt x="6" y="66"/>
                </a:cubicBezTo>
                <a:moveTo>
                  <a:pt x="6" y="66"/>
                </a:moveTo>
                <a:cubicBezTo>
                  <a:pt x="6" y="66"/>
                  <a:pt x="6" y="66"/>
                  <a:pt x="6" y="66"/>
                </a:cubicBezTo>
                <a:cubicBezTo>
                  <a:pt x="6" y="66"/>
                  <a:pt x="6" y="66"/>
                  <a:pt x="6" y="66"/>
                </a:cubicBezTo>
                <a:moveTo>
                  <a:pt x="6" y="66"/>
                </a:moveTo>
                <a:cubicBezTo>
                  <a:pt x="6" y="66"/>
                  <a:pt x="6" y="66"/>
                  <a:pt x="6" y="66"/>
                </a:cubicBezTo>
                <a:cubicBezTo>
                  <a:pt x="6" y="66"/>
                  <a:pt x="6" y="66"/>
                  <a:pt x="6" y="66"/>
                </a:cubicBezTo>
                <a:moveTo>
                  <a:pt x="5" y="65"/>
                </a:moveTo>
                <a:cubicBezTo>
                  <a:pt x="5" y="65"/>
                  <a:pt x="6" y="65"/>
                  <a:pt x="6" y="66"/>
                </a:cubicBezTo>
                <a:cubicBezTo>
                  <a:pt x="6" y="65"/>
                  <a:pt x="5" y="65"/>
                  <a:pt x="5" y="65"/>
                </a:cubicBezTo>
                <a:moveTo>
                  <a:pt x="5" y="65"/>
                </a:moveTo>
                <a:cubicBezTo>
                  <a:pt x="5" y="65"/>
                  <a:pt x="5" y="65"/>
                  <a:pt x="5" y="65"/>
                </a:cubicBezTo>
                <a:cubicBezTo>
                  <a:pt x="5" y="65"/>
                  <a:pt x="5" y="65"/>
                  <a:pt x="5" y="65"/>
                </a:cubicBezTo>
                <a:moveTo>
                  <a:pt x="5" y="65"/>
                </a:moveTo>
                <a:cubicBezTo>
                  <a:pt x="5" y="65"/>
                  <a:pt x="5" y="65"/>
                  <a:pt x="5" y="65"/>
                </a:cubicBezTo>
                <a:cubicBezTo>
                  <a:pt x="5" y="65"/>
                  <a:pt x="5" y="65"/>
                  <a:pt x="5" y="65"/>
                </a:cubicBezTo>
                <a:moveTo>
                  <a:pt x="5" y="64"/>
                </a:moveTo>
                <a:cubicBezTo>
                  <a:pt x="5" y="64"/>
                  <a:pt x="5" y="64"/>
                  <a:pt x="5" y="64"/>
                </a:cubicBezTo>
                <a:cubicBezTo>
                  <a:pt x="5" y="64"/>
                  <a:pt x="5" y="64"/>
                  <a:pt x="5" y="64"/>
                </a:cubicBezTo>
                <a:moveTo>
                  <a:pt x="5" y="64"/>
                </a:moveTo>
                <a:cubicBezTo>
                  <a:pt x="5" y="64"/>
                  <a:pt x="5" y="64"/>
                  <a:pt x="5" y="64"/>
                </a:cubicBezTo>
                <a:cubicBezTo>
                  <a:pt x="5" y="64"/>
                  <a:pt x="5" y="64"/>
                  <a:pt x="5" y="64"/>
                </a:cubicBezTo>
                <a:moveTo>
                  <a:pt x="5" y="63"/>
                </a:moveTo>
                <a:cubicBezTo>
                  <a:pt x="5" y="63"/>
                  <a:pt x="5" y="63"/>
                  <a:pt x="5" y="63"/>
                </a:cubicBezTo>
                <a:cubicBezTo>
                  <a:pt x="5" y="63"/>
                  <a:pt x="5" y="63"/>
                  <a:pt x="5" y="63"/>
                </a:cubicBezTo>
                <a:moveTo>
                  <a:pt x="5" y="63"/>
                </a:moveTo>
                <a:cubicBezTo>
                  <a:pt x="5" y="63"/>
                  <a:pt x="5" y="63"/>
                  <a:pt x="5" y="63"/>
                </a:cubicBezTo>
                <a:cubicBezTo>
                  <a:pt x="5" y="63"/>
                  <a:pt x="5" y="63"/>
                  <a:pt x="5" y="63"/>
                </a:cubicBezTo>
                <a:moveTo>
                  <a:pt x="5" y="63"/>
                </a:moveTo>
                <a:cubicBezTo>
                  <a:pt x="5" y="63"/>
                  <a:pt x="5" y="63"/>
                  <a:pt x="5" y="63"/>
                </a:cubicBezTo>
                <a:cubicBezTo>
                  <a:pt x="5" y="63"/>
                  <a:pt x="5" y="63"/>
                  <a:pt x="5" y="63"/>
                </a:cubicBezTo>
                <a:moveTo>
                  <a:pt x="5" y="62"/>
                </a:moveTo>
                <a:cubicBezTo>
                  <a:pt x="5" y="63"/>
                  <a:pt x="5" y="63"/>
                  <a:pt x="5" y="63"/>
                </a:cubicBezTo>
                <a:cubicBezTo>
                  <a:pt x="5" y="63"/>
                  <a:pt x="5" y="63"/>
                  <a:pt x="5" y="62"/>
                </a:cubicBezTo>
                <a:moveTo>
                  <a:pt x="4" y="62"/>
                </a:moveTo>
                <a:cubicBezTo>
                  <a:pt x="4" y="62"/>
                  <a:pt x="4" y="62"/>
                  <a:pt x="4" y="62"/>
                </a:cubicBezTo>
                <a:cubicBezTo>
                  <a:pt x="4" y="62"/>
                  <a:pt x="4" y="62"/>
                  <a:pt x="4" y="62"/>
                </a:cubicBezTo>
                <a:moveTo>
                  <a:pt x="4" y="62"/>
                </a:moveTo>
                <a:cubicBezTo>
                  <a:pt x="4" y="62"/>
                  <a:pt x="4" y="62"/>
                  <a:pt x="4" y="62"/>
                </a:cubicBezTo>
                <a:cubicBezTo>
                  <a:pt x="4" y="62"/>
                  <a:pt x="4" y="62"/>
                  <a:pt x="4" y="62"/>
                </a:cubicBezTo>
                <a:moveTo>
                  <a:pt x="4" y="61"/>
                </a:moveTo>
                <a:cubicBezTo>
                  <a:pt x="4" y="61"/>
                  <a:pt x="4" y="61"/>
                  <a:pt x="4" y="61"/>
                </a:cubicBezTo>
                <a:cubicBezTo>
                  <a:pt x="4" y="61"/>
                  <a:pt x="4" y="61"/>
                  <a:pt x="4" y="61"/>
                </a:cubicBezTo>
                <a:moveTo>
                  <a:pt x="4" y="60"/>
                </a:moveTo>
                <a:cubicBezTo>
                  <a:pt x="4" y="60"/>
                  <a:pt x="4" y="60"/>
                  <a:pt x="4" y="60"/>
                </a:cubicBezTo>
                <a:cubicBezTo>
                  <a:pt x="4" y="60"/>
                  <a:pt x="4" y="60"/>
                  <a:pt x="4" y="60"/>
                </a:cubicBezTo>
                <a:moveTo>
                  <a:pt x="4" y="60"/>
                </a:moveTo>
                <a:cubicBezTo>
                  <a:pt x="4" y="60"/>
                  <a:pt x="4" y="60"/>
                  <a:pt x="4" y="60"/>
                </a:cubicBezTo>
                <a:cubicBezTo>
                  <a:pt x="4" y="60"/>
                  <a:pt x="4" y="60"/>
                  <a:pt x="4" y="60"/>
                </a:cubicBezTo>
                <a:moveTo>
                  <a:pt x="4" y="60"/>
                </a:moveTo>
                <a:cubicBezTo>
                  <a:pt x="4" y="60"/>
                  <a:pt x="4" y="60"/>
                  <a:pt x="4" y="60"/>
                </a:cubicBezTo>
                <a:cubicBezTo>
                  <a:pt x="4" y="60"/>
                  <a:pt x="4" y="60"/>
                  <a:pt x="4" y="60"/>
                </a:cubicBezTo>
                <a:moveTo>
                  <a:pt x="4" y="60"/>
                </a:moveTo>
                <a:cubicBezTo>
                  <a:pt x="4" y="60"/>
                  <a:pt x="4" y="60"/>
                  <a:pt x="4" y="60"/>
                </a:cubicBezTo>
                <a:cubicBezTo>
                  <a:pt x="4" y="60"/>
                  <a:pt x="4" y="60"/>
                  <a:pt x="4" y="60"/>
                </a:cubicBezTo>
                <a:moveTo>
                  <a:pt x="4" y="59"/>
                </a:moveTo>
                <a:cubicBezTo>
                  <a:pt x="4" y="59"/>
                  <a:pt x="4" y="59"/>
                  <a:pt x="4" y="59"/>
                </a:cubicBezTo>
                <a:cubicBezTo>
                  <a:pt x="4" y="59"/>
                  <a:pt x="4" y="59"/>
                  <a:pt x="4" y="59"/>
                </a:cubicBezTo>
                <a:moveTo>
                  <a:pt x="4" y="59"/>
                </a:moveTo>
                <a:cubicBezTo>
                  <a:pt x="4" y="59"/>
                  <a:pt x="4" y="59"/>
                  <a:pt x="4" y="59"/>
                </a:cubicBezTo>
                <a:cubicBezTo>
                  <a:pt x="4" y="59"/>
                  <a:pt x="4" y="59"/>
                  <a:pt x="4" y="59"/>
                </a:cubicBezTo>
                <a:moveTo>
                  <a:pt x="3" y="59"/>
                </a:moveTo>
                <a:cubicBezTo>
                  <a:pt x="3" y="59"/>
                  <a:pt x="3" y="59"/>
                  <a:pt x="3" y="59"/>
                </a:cubicBezTo>
                <a:cubicBezTo>
                  <a:pt x="3" y="59"/>
                  <a:pt x="3" y="59"/>
                  <a:pt x="3" y="59"/>
                </a:cubicBezTo>
                <a:moveTo>
                  <a:pt x="3" y="57"/>
                </a:moveTo>
                <a:cubicBezTo>
                  <a:pt x="3" y="57"/>
                  <a:pt x="3" y="57"/>
                  <a:pt x="3" y="57"/>
                </a:cubicBezTo>
                <a:cubicBezTo>
                  <a:pt x="3" y="57"/>
                  <a:pt x="3" y="57"/>
                  <a:pt x="3" y="57"/>
                </a:cubicBezTo>
                <a:moveTo>
                  <a:pt x="3" y="57"/>
                </a:moveTo>
                <a:cubicBezTo>
                  <a:pt x="3" y="57"/>
                  <a:pt x="3" y="57"/>
                  <a:pt x="3" y="57"/>
                </a:cubicBezTo>
                <a:cubicBezTo>
                  <a:pt x="3" y="57"/>
                  <a:pt x="3" y="57"/>
                  <a:pt x="3" y="57"/>
                </a:cubicBezTo>
                <a:moveTo>
                  <a:pt x="3" y="56"/>
                </a:moveTo>
                <a:cubicBezTo>
                  <a:pt x="3" y="56"/>
                  <a:pt x="3" y="57"/>
                  <a:pt x="3" y="57"/>
                </a:cubicBezTo>
                <a:cubicBezTo>
                  <a:pt x="3" y="57"/>
                  <a:pt x="3" y="56"/>
                  <a:pt x="3" y="56"/>
                </a:cubicBezTo>
                <a:moveTo>
                  <a:pt x="3" y="56"/>
                </a:moveTo>
                <a:cubicBezTo>
                  <a:pt x="3" y="56"/>
                  <a:pt x="3" y="56"/>
                  <a:pt x="3" y="56"/>
                </a:cubicBezTo>
                <a:cubicBezTo>
                  <a:pt x="3" y="56"/>
                  <a:pt x="3" y="56"/>
                  <a:pt x="3" y="56"/>
                </a:cubicBezTo>
                <a:moveTo>
                  <a:pt x="3" y="56"/>
                </a:moveTo>
                <a:cubicBezTo>
                  <a:pt x="3" y="56"/>
                  <a:pt x="3" y="56"/>
                  <a:pt x="3" y="56"/>
                </a:cubicBezTo>
                <a:cubicBezTo>
                  <a:pt x="3" y="56"/>
                  <a:pt x="3" y="56"/>
                  <a:pt x="3" y="56"/>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8"/>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7" y="0"/>
                </a:moveTo>
                <a:cubicBezTo>
                  <a:pt x="2" y="12"/>
                  <a:pt x="0" y="24"/>
                  <a:pt x="0" y="38"/>
                </a:cubicBezTo>
                <a:cubicBezTo>
                  <a:pt x="0" y="24"/>
                  <a:pt x="2" y="12"/>
                  <a:pt x="7" y="0"/>
                </a:cubicBezTo>
                <a:moveTo>
                  <a:pt x="7" y="0"/>
                </a:moveTo>
                <a:cubicBezTo>
                  <a:pt x="7" y="0"/>
                  <a:pt x="7" y="0"/>
                  <a:pt x="7" y="0"/>
                </a:cubicBezTo>
                <a:cubicBezTo>
                  <a:pt x="7" y="0"/>
                  <a:pt x="7" y="0"/>
                  <a:pt x="7" y="0"/>
                </a:cubicBezTo>
                <a:moveTo>
                  <a:pt x="7" y="0"/>
                </a:moveTo>
                <a:cubicBezTo>
                  <a:pt x="7" y="0"/>
                  <a:pt x="7" y="0"/>
                  <a:pt x="7" y="0"/>
                </a:cubicBezTo>
                <a:cubicBezTo>
                  <a:pt x="7" y="0"/>
                  <a:pt x="7" y="0"/>
                  <a:pt x="7" y="0"/>
                </a:cubicBezTo>
                <a:moveTo>
                  <a:pt x="7" y="0"/>
                </a:moveTo>
                <a:cubicBezTo>
                  <a:pt x="7" y="0"/>
                  <a:pt x="7" y="0"/>
                  <a:pt x="7" y="0"/>
                </a:cubicBezTo>
                <a:cubicBezTo>
                  <a:pt x="7" y="0"/>
                  <a:pt x="7" y="0"/>
                  <a:pt x="7"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 name="Freeform 70">
            <a:extLst>
              <a:ext uri="{FF2B5EF4-FFF2-40B4-BE49-F238E27FC236}">
                <a16:creationId xmlns="" xmlns:a16="http://schemas.microsoft.com/office/drawing/2014/main" id="{CB70E499-20BE-CFD1-76DC-96A71515EB4C}"/>
              </a:ext>
            </a:extLst>
          </p:cNvPr>
          <p:cNvSpPr>
            <a:spLocks noEditPoints="1"/>
          </p:cNvSpPr>
          <p:nvPr/>
        </p:nvSpPr>
        <p:spPr bwMode="auto">
          <a:xfrm>
            <a:off x="5430007" y="3285482"/>
            <a:ext cx="1191" cy="55563"/>
          </a:xfrm>
          <a:custGeom>
            <a:avLst/>
            <a:gdLst>
              <a:gd name="T0" fmla="*/ 1 w 1"/>
              <a:gd name="T1" fmla="*/ 23 h 23"/>
              <a:gd name="T2" fmla="*/ 1 w 1"/>
              <a:gd name="T3" fmla="*/ 22 h 23"/>
              <a:gd name="T4" fmla="*/ 1 w 1"/>
              <a:gd name="T5" fmla="*/ 22 h 23"/>
              <a:gd name="T6" fmla="*/ 1 w 1"/>
              <a:gd name="T7" fmla="*/ 21 h 23"/>
              <a:gd name="T8" fmla="*/ 1 w 1"/>
              <a:gd name="T9" fmla="*/ 20 h 23"/>
              <a:gd name="T10" fmla="*/ 1 w 1"/>
              <a:gd name="T11" fmla="*/ 20 h 23"/>
              <a:gd name="T12" fmla="*/ 0 w 1"/>
              <a:gd name="T13" fmla="*/ 20 h 23"/>
              <a:gd name="T14" fmla="*/ 0 w 1"/>
              <a:gd name="T15" fmla="*/ 19 h 23"/>
              <a:gd name="T16" fmla="*/ 0 w 1"/>
              <a:gd name="T17" fmla="*/ 19 h 23"/>
              <a:gd name="T18" fmla="*/ 0 w 1"/>
              <a:gd name="T19" fmla="*/ 18 h 23"/>
              <a:gd name="T20" fmla="*/ 0 w 1"/>
              <a:gd name="T21" fmla="*/ 18 h 23"/>
              <a:gd name="T22" fmla="*/ 0 w 1"/>
              <a:gd name="T23" fmla="*/ 18 h 23"/>
              <a:gd name="T24" fmla="*/ 0 w 1"/>
              <a:gd name="T25" fmla="*/ 17 h 23"/>
              <a:gd name="T26" fmla="*/ 0 w 1"/>
              <a:gd name="T27" fmla="*/ 17 h 23"/>
              <a:gd name="T28" fmla="*/ 0 w 1"/>
              <a:gd name="T29" fmla="*/ 17 h 23"/>
              <a:gd name="T30" fmla="*/ 0 w 1"/>
              <a:gd name="T31" fmla="*/ 16 h 23"/>
              <a:gd name="T32" fmla="*/ 0 w 1"/>
              <a:gd name="T33" fmla="*/ 16 h 23"/>
              <a:gd name="T34" fmla="*/ 0 w 1"/>
              <a:gd name="T35" fmla="*/ 15 h 23"/>
              <a:gd name="T36" fmla="*/ 0 w 1"/>
              <a:gd name="T37" fmla="*/ 15 h 23"/>
              <a:gd name="T38" fmla="*/ 0 w 1"/>
              <a:gd name="T39" fmla="*/ 15 h 23"/>
              <a:gd name="T40" fmla="*/ 0 w 1"/>
              <a:gd name="T41" fmla="*/ 14 h 23"/>
              <a:gd name="T42" fmla="*/ 0 w 1"/>
              <a:gd name="T43" fmla="*/ 14 h 23"/>
              <a:gd name="T44" fmla="*/ 0 w 1"/>
              <a:gd name="T45" fmla="*/ 13 h 23"/>
              <a:gd name="T46" fmla="*/ 0 w 1"/>
              <a:gd name="T47" fmla="*/ 13 h 23"/>
              <a:gd name="T48" fmla="*/ 0 w 1"/>
              <a:gd name="T49" fmla="*/ 12 h 23"/>
              <a:gd name="T50" fmla="*/ 0 w 1"/>
              <a:gd name="T51" fmla="*/ 12 h 23"/>
              <a:gd name="T52" fmla="*/ 0 w 1"/>
              <a:gd name="T53" fmla="*/ 12 h 23"/>
              <a:gd name="T54" fmla="*/ 0 w 1"/>
              <a:gd name="T55" fmla="*/ 11 h 23"/>
              <a:gd name="T56" fmla="*/ 0 w 1"/>
              <a:gd name="T57" fmla="*/ 11 h 23"/>
              <a:gd name="T58" fmla="*/ 0 w 1"/>
              <a:gd name="T59" fmla="*/ 11 h 23"/>
              <a:gd name="T60" fmla="*/ 0 w 1"/>
              <a:gd name="T61" fmla="*/ 10 h 23"/>
              <a:gd name="T62" fmla="*/ 0 w 1"/>
              <a:gd name="T63" fmla="*/ 10 h 23"/>
              <a:gd name="T64" fmla="*/ 0 w 1"/>
              <a:gd name="T65" fmla="*/ 9 h 23"/>
              <a:gd name="T66" fmla="*/ 0 w 1"/>
              <a:gd name="T67" fmla="*/ 9 h 23"/>
              <a:gd name="T68" fmla="*/ 0 w 1"/>
              <a:gd name="T69" fmla="*/ 9 h 23"/>
              <a:gd name="T70" fmla="*/ 0 w 1"/>
              <a:gd name="T71" fmla="*/ 8 h 23"/>
              <a:gd name="T72" fmla="*/ 0 w 1"/>
              <a:gd name="T73" fmla="*/ 8 h 23"/>
              <a:gd name="T74" fmla="*/ 0 w 1"/>
              <a:gd name="T75" fmla="*/ 8 h 23"/>
              <a:gd name="T76" fmla="*/ 0 w 1"/>
              <a:gd name="T77" fmla="*/ 7 h 23"/>
              <a:gd name="T78" fmla="*/ 0 w 1"/>
              <a:gd name="T79" fmla="*/ 6 h 23"/>
              <a:gd name="T80" fmla="*/ 0 w 1"/>
              <a:gd name="T81" fmla="*/ 6 h 23"/>
              <a:gd name="T82" fmla="*/ 0 w 1"/>
              <a:gd name="T83" fmla="*/ 6 h 23"/>
              <a:gd name="T84" fmla="*/ 0 w 1"/>
              <a:gd name="T85" fmla="*/ 5 h 23"/>
              <a:gd name="T86" fmla="*/ 0 w 1"/>
              <a:gd name="T87" fmla="*/ 5 h 23"/>
              <a:gd name="T88" fmla="*/ 0 w 1"/>
              <a:gd name="T89" fmla="*/ 5 h 23"/>
              <a:gd name="T90" fmla="*/ 0 w 1"/>
              <a:gd name="T91" fmla="*/ 4 h 23"/>
              <a:gd name="T92" fmla="*/ 0 w 1"/>
              <a:gd name="T93" fmla="*/ 4 h 23"/>
              <a:gd name="T94" fmla="*/ 0 w 1"/>
              <a:gd name="T95" fmla="*/ 3 h 23"/>
              <a:gd name="T96" fmla="*/ 0 w 1"/>
              <a:gd name="T97" fmla="*/ 3 h 23"/>
              <a:gd name="T98" fmla="*/ 0 w 1"/>
              <a:gd name="T99" fmla="*/ 3 h 23"/>
              <a:gd name="T100" fmla="*/ 0 w 1"/>
              <a:gd name="T101" fmla="*/ 2 h 23"/>
              <a:gd name="T102" fmla="*/ 0 w 1"/>
              <a:gd name="T103" fmla="*/ 1 h 23"/>
              <a:gd name="T104" fmla="*/ 0 w 1"/>
              <a:gd name="T105" fmla="*/ 1 h 23"/>
              <a:gd name="T106" fmla="*/ 0 w 1"/>
              <a:gd name="T107" fmla="*/ 1 h 23"/>
              <a:gd name="T108" fmla="*/ 0 w 1"/>
              <a:gd name="T109" fmla="*/ 0 h 23"/>
              <a:gd name="T110" fmla="*/ 0 w 1"/>
              <a:gd name="T11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 h="23">
                <a:moveTo>
                  <a:pt x="1" y="23"/>
                </a:moveTo>
                <a:cubicBezTo>
                  <a:pt x="1" y="23"/>
                  <a:pt x="1" y="23"/>
                  <a:pt x="1" y="23"/>
                </a:cubicBezTo>
                <a:cubicBezTo>
                  <a:pt x="1" y="23"/>
                  <a:pt x="1" y="23"/>
                  <a:pt x="1" y="23"/>
                </a:cubicBezTo>
                <a:moveTo>
                  <a:pt x="1" y="23"/>
                </a:moveTo>
                <a:cubicBezTo>
                  <a:pt x="1" y="23"/>
                  <a:pt x="1" y="23"/>
                  <a:pt x="1" y="23"/>
                </a:cubicBezTo>
                <a:cubicBezTo>
                  <a:pt x="1" y="23"/>
                  <a:pt x="1" y="23"/>
                  <a:pt x="1" y="23"/>
                </a:cubicBezTo>
                <a:moveTo>
                  <a:pt x="1" y="22"/>
                </a:moveTo>
                <a:cubicBezTo>
                  <a:pt x="1" y="22"/>
                  <a:pt x="1" y="22"/>
                  <a:pt x="1" y="22"/>
                </a:cubicBezTo>
                <a:cubicBezTo>
                  <a:pt x="1" y="22"/>
                  <a:pt x="1" y="22"/>
                  <a:pt x="1" y="22"/>
                </a:cubicBezTo>
                <a:moveTo>
                  <a:pt x="1" y="22"/>
                </a:moveTo>
                <a:cubicBezTo>
                  <a:pt x="1" y="22"/>
                  <a:pt x="1" y="22"/>
                  <a:pt x="1" y="22"/>
                </a:cubicBezTo>
                <a:cubicBezTo>
                  <a:pt x="1" y="22"/>
                  <a:pt x="1" y="22"/>
                  <a:pt x="1" y="22"/>
                </a:cubicBezTo>
                <a:moveTo>
                  <a:pt x="1" y="21"/>
                </a:moveTo>
                <a:cubicBezTo>
                  <a:pt x="1" y="21"/>
                  <a:pt x="1" y="21"/>
                  <a:pt x="1" y="21"/>
                </a:cubicBezTo>
                <a:cubicBezTo>
                  <a:pt x="1" y="21"/>
                  <a:pt x="1" y="21"/>
                  <a:pt x="1" y="21"/>
                </a:cubicBezTo>
                <a:moveTo>
                  <a:pt x="1" y="21"/>
                </a:moveTo>
                <a:cubicBezTo>
                  <a:pt x="1" y="21"/>
                  <a:pt x="1" y="21"/>
                  <a:pt x="1" y="21"/>
                </a:cubicBezTo>
                <a:cubicBezTo>
                  <a:pt x="1" y="21"/>
                  <a:pt x="1" y="21"/>
                  <a:pt x="1" y="21"/>
                </a:cubicBezTo>
                <a:moveTo>
                  <a:pt x="1" y="20"/>
                </a:moveTo>
                <a:cubicBezTo>
                  <a:pt x="1" y="20"/>
                  <a:pt x="1" y="20"/>
                  <a:pt x="1" y="20"/>
                </a:cubicBezTo>
                <a:cubicBezTo>
                  <a:pt x="1" y="20"/>
                  <a:pt x="1" y="20"/>
                  <a:pt x="1" y="20"/>
                </a:cubicBezTo>
                <a:moveTo>
                  <a:pt x="1" y="20"/>
                </a:moveTo>
                <a:cubicBezTo>
                  <a:pt x="1" y="20"/>
                  <a:pt x="1" y="20"/>
                  <a:pt x="1" y="20"/>
                </a:cubicBezTo>
                <a:cubicBezTo>
                  <a:pt x="1" y="20"/>
                  <a:pt x="1" y="20"/>
                  <a:pt x="1" y="20"/>
                </a:cubicBezTo>
                <a:moveTo>
                  <a:pt x="1" y="20"/>
                </a:moveTo>
                <a:cubicBezTo>
                  <a:pt x="1" y="20"/>
                  <a:pt x="1" y="20"/>
                  <a:pt x="1" y="20"/>
                </a:cubicBezTo>
                <a:cubicBezTo>
                  <a:pt x="1" y="20"/>
                  <a:pt x="1" y="20"/>
                  <a:pt x="1" y="20"/>
                </a:cubicBezTo>
                <a:moveTo>
                  <a:pt x="0" y="20"/>
                </a:moveTo>
                <a:cubicBezTo>
                  <a:pt x="0" y="20"/>
                  <a:pt x="0" y="20"/>
                  <a:pt x="0" y="20"/>
                </a:cubicBezTo>
                <a:cubicBezTo>
                  <a:pt x="0" y="20"/>
                  <a:pt x="0" y="20"/>
                  <a:pt x="0" y="20"/>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8"/>
                  <a:pt x="0" y="18"/>
                </a:cubicBezTo>
                <a:cubicBezTo>
                  <a:pt x="0" y="18"/>
                  <a:pt x="0" y="17"/>
                  <a:pt x="0" y="17"/>
                </a:cubicBezTo>
                <a:moveTo>
                  <a:pt x="0" y="17"/>
                </a:moveTo>
                <a:cubicBezTo>
                  <a:pt x="0" y="17"/>
                  <a:pt x="0" y="17"/>
                  <a:pt x="0" y="17"/>
                </a:cubicBezTo>
                <a:cubicBezTo>
                  <a:pt x="0" y="17"/>
                  <a:pt x="0" y="17"/>
                  <a:pt x="0" y="17"/>
                </a:cubicBezTo>
                <a:moveTo>
                  <a:pt x="0" y="17"/>
                </a:moveTo>
                <a:cubicBezTo>
                  <a:pt x="0" y="17"/>
                  <a:pt x="0" y="17"/>
                  <a:pt x="0" y="17"/>
                </a:cubicBezTo>
                <a:cubicBezTo>
                  <a:pt x="0" y="17"/>
                  <a:pt x="0" y="17"/>
                  <a:pt x="0" y="17"/>
                </a:cubicBezTo>
                <a:moveTo>
                  <a:pt x="0" y="17"/>
                </a:moveTo>
                <a:cubicBezTo>
                  <a:pt x="0" y="17"/>
                  <a:pt x="0" y="17"/>
                  <a:pt x="0" y="17"/>
                </a:cubicBezTo>
                <a:cubicBezTo>
                  <a:pt x="0" y="17"/>
                  <a:pt x="0" y="17"/>
                  <a:pt x="0" y="17"/>
                </a:cubicBezTo>
                <a:moveTo>
                  <a:pt x="0" y="16"/>
                </a:moveTo>
                <a:cubicBezTo>
                  <a:pt x="0" y="16"/>
                  <a:pt x="0" y="16"/>
                  <a:pt x="0" y="16"/>
                </a:cubicBezTo>
                <a:cubicBezTo>
                  <a:pt x="0" y="16"/>
                  <a:pt x="0" y="16"/>
                  <a:pt x="0" y="16"/>
                </a:cubicBezTo>
                <a:moveTo>
                  <a:pt x="0" y="16"/>
                </a:moveTo>
                <a:cubicBezTo>
                  <a:pt x="0" y="16"/>
                  <a:pt x="0" y="16"/>
                  <a:pt x="0" y="16"/>
                </a:cubicBezTo>
                <a:cubicBezTo>
                  <a:pt x="0" y="16"/>
                  <a:pt x="0" y="16"/>
                  <a:pt x="0" y="16"/>
                </a:cubicBezTo>
                <a:moveTo>
                  <a:pt x="0" y="16"/>
                </a:moveTo>
                <a:cubicBezTo>
                  <a:pt x="0" y="16"/>
                  <a:pt x="0" y="16"/>
                  <a:pt x="0" y="16"/>
                </a:cubicBezTo>
                <a:cubicBezTo>
                  <a:pt x="0" y="16"/>
                  <a:pt x="0" y="16"/>
                  <a:pt x="0" y="16"/>
                </a:cubicBezTo>
                <a:moveTo>
                  <a:pt x="0" y="15"/>
                </a:moveTo>
                <a:cubicBezTo>
                  <a:pt x="0" y="15"/>
                  <a:pt x="0" y="15"/>
                  <a:pt x="0" y="16"/>
                </a:cubicBezTo>
                <a:cubicBezTo>
                  <a:pt x="0" y="15"/>
                  <a:pt x="0" y="15"/>
                  <a:pt x="0" y="15"/>
                </a:cubicBezTo>
                <a:moveTo>
                  <a:pt x="0" y="15"/>
                </a:moveTo>
                <a:cubicBezTo>
                  <a:pt x="0" y="15"/>
                  <a:pt x="0" y="15"/>
                  <a:pt x="0" y="15"/>
                </a:cubicBezTo>
                <a:cubicBezTo>
                  <a:pt x="0" y="15"/>
                  <a:pt x="0" y="15"/>
                  <a:pt x="0" y="15"/>
                </a:cubicBezTo>
                <a:moveTo>
                  <a:pt x="0" y="15"/>
                </a:moveTo>
                <a:cubicBezTo>
                  <a:pt x="0" y="15"/>
                  <a:pt x="0" y="15"/>
                  <a:pt x="0" y="15"/>
                </a:cubicBezTo>
                <a:cubicBezTo>
                  <a:pt x="0" y="15"/>
                  <a:pt x="0" y="15"/>
                  <a:pt x="0" y="15"/>
                </a:cubicBezTo>
                <a:moveTo>
                  <a:pt x="0" y="14"/>
                </a:moveTo>
                <a:cubicBezTo>
                  <a:pt x="0" y="15"/>
                  <a:pt x="0" y="15"/>
                  <a:pt x="0" y="15"/>
                </a:cubicBezTo>
                <a:cubicBezTo>
                  <a:pt x="0" y="15"/>
                  <a:pt x="0" y="15"/>
                  <a:pt x="0" y="14"/>
                </a:cubicBezTo>
                <a:moveTo>
                  <a:pt x="0" y="14"/>
                </a:moveTo>
                <a:cubicBezTo>
                  <a:pt x="0" y="14"/>
                  <a:pt x="0" y="14"/>
                  <a:pt x="0" y="14"/>
                </a:cubicBezTo>
                <a:cubicBezTo>
                  <a:pt x="0" y="14"/>
                  <a:pt x="0" y="14"/>
                  <a:pt x="0" y="14"/>
                </a:cubicBezTo>
                <a:moveTo>
                  <a:pt x="0" y="14"/>
                </a:moveTo>
                <a:cubicBezTo>
                  <a:pt x="0" y="14"/>
                  <a:pt x="0" y="14"/>
                  <a:pt x="0" y="14"/>
                </a:cubicBezTo>
                <a:cubicBezTo>
                  <a:pt x="0" y="14"/>
                  <a:pt x="0" y="14"/>
                  <a:pt x="0" y="14"/>
                </a:cubicBezTo>
                <a:moveTo>
                  <a:pt x="0" y="14"/>
                </a:moveTo>
                <a:cubicBezTo>
                  <a:pt x="0" y="14"/>
                  <a:pt x="0" y="14"/>
                  <a:pt x="0" y="14"/>
                </a:cubicBezTo>
                <a:cubicBezTo>
                  <a:pt x="0" y="14"/>
                  <a:pt x="0" y="14"/>
                  <a:pt x="0" y="14"/>
                </a:cubicBezTo>
                <a:moveTo>
                  <a:pt x="0" y="13"/>
                </a:moveTo>
                <a:cubicBezTo>
                  <a:pt x="0" y="13"/>
                  <a:pt x="0" y="13"/>
                  <a:pt x="0" y="13"/>
                </a:cubicBezTo>
                <a:cubicBezTo>
                  <a:pt x="0" y="13"/>
                  <a:pt x="0" y="13"/>
                  <a:pt x="0" y="13"/>
                </a:cubicBezTo>
                <a:moveTo>
                  <a:pt x="0" y="13"/>
                </a:moveTo>
                <a:cubicBezTo>
                  <a:pt x="0" y="13"/>
                  <a:pt x="0" y="13"/>
                  <a:pt x="0" y="13"/>
                </a:cubicBezTo>
                <a:cubicBezTo>
                  <a:pt x="0" y="13"/>
                  <a:pt x="0" y="13"/>
                  <a:pt x="0" y="13"/>
                </a:cubicBezTo>
                <a:moveTo>
                  <a:pt x="0" y="13"/>
                </a:moveTo>
                <a:cubicBezTo>
                  <a:pt x="0" y="13"/>
                  <a:pt x="0" y="13"/>
                  <a:pt x="0" y="13"/>
                </a:cubicBezTo>
                <a:cubicBezTo>
                  <a:pt x="0" y="13"/>
                  <a:pt x="0" y="13"/>
                  <a:pt x="0" y="13"/>
                </a:cubicBezTo>
                <a:moveTo>
                  <a:pt x="0" y="12"/>
                </a:moveTo>
                <a:cubicBezTo>
                  <a:pt x="0" y="12"/>
                  <a:pt x="0" y="13"/>
                  <a:pt x="0" y="13"/>
                </a:cubicBezTo>
                <a:cubicBezTo>
                  <a:pt x="0" y="13"/>
                  <a:pt x="0" y="12"/>
                  <a:pt x="0" y="12"/>
                </a:cubicBezTo>
                <a:moveTo>
                  <a:pt x="0" y="12"/>
                </a:moveTo>
                <a:cubicBezTo>
                  <a:pt x="0" y="12"/>
                  <a:pt x="0" y="12"/>
                  <a:pt x="0" y="12"/>
                </a:cubicBezTo>
                <a:cubicBezTo>
                  <a:pt x="0" y="12"/>
                  <a:pt x="0" y="12"/>
                  <a:pt x="0" y="12"/>
                </a:cubicBezTo>
                <a:moveTo>
                  <a:pt x="0" y="12"/>
                </a:moveTo>
                <a:cubicBezTo>
                  <a:pt x="0" y="12"/>
                  <a:pt x="0" y="12"/>
                  <a:pt x="0" y="12"/>
                </a:cubicBezTo>
                <a:cubicBezTo>
                  <a:pt x="0" y="12"/>
                  <a:pt x="0" y="12"/>
                  <a:pt x="0" y="12"/>
                </a:cubicBezTo>
                <a:moveTo>
                  <a:pt x="0" y="11"/>
                </a:moveTo>
                <a:cubicBezTo>
                  <a:pt x="0" y="12"/>
                  <a:pt x="0" y="12"/>
                  <a:pt x="0" y="12"/>
                </a:cubicBezTo>
                <a:cubicBezTo>
                  <a:pt x="0" y="12"/>
                  <a:pt x="0" y="12"/>
                  <a:pt x="0" y="11"/>
                </a:cubicBezTo>
                <a:moveTo>
                  <a:pt x="0" y="11"/>
                </a:moveTo>
                <a:cubicBezTo>
                  <a:pt x="0" y="11"/>
                  <a:pt x="0" y="11"/>
                  <a:pt x="0" y="11"/>
                </a:cubicBezTo>
                <a:cubicBezTo>
                  <a:pt x="0" y="11"/>
                  <a:pt x="0" y="11"/>
                  <a:pt x="0" y="11"/>
                </a:cubicBezTo>
                <a:moveTo>
                  <a:pt x="0" y="11"/>
                </a:moveTo>
                <a:cubicBezTo>
                  <a:pt x="0" y="11"/>
                  <a:pt x="0" y="11"/>
                  <a:pt x="0" y="11"/>
                </a:cubicBezTo>
                <a:cubicBezTo>
                  <a:pt x="0" y="11"/>
                  <a:pt x="0" y="11"/>
                  <a:pt x="0" y="11"/>
                </a:cubicBezTo>
                <a:moveTo>
                  <a:pt x="0" y="11"/>
                </a:moveTo>
                <a:cubicBezTo>
                  <a:pt x="0" y="11"/>
                  <a:pt x="0" y="11"/>
                  <a:pt x="0" y="11"/>
                </a:cubicBezTo>
                <a:cubicBezTo>
                  <a:pt x="0" y="11"/>
                  <a:pt x="0" y="11"/>
                  <a:pt x="0" y="11"/>
                </a:cubicBezTo>
                <a:moveTo>
                  <a:pt x="0" y="10"/>
                </a:moveTo>
                <a:cubicBezTo>
                  <a:pt x="0" y="10"/>
                  <a:pt x="0" y="10"/>
                  <a:pt x="0" y="11"/>
                </a:cubicBezTo>
                <a:cubicBezTo>
                  <a:pt x="0" y="10"/>
                  <a:pt x="0" y="10"/>
                  <a:pt x="0" y="10"/>
                </a:cubicBezTo>
                <a:moveTo>
                  <a:pt x="0" y="10"/>
                </a:moveTo>
                <a:cubicBezTo>
                  <a:pt x="0" y="10"/>
                  <a:pt x="0" y="10"/>
                  <a:pt x="0" y="10"/>
                </a:cubicBezTo>
                <a:cubicBezTo>
                  <a:pt x="0" y="10"/>
                  <a:pt x="0" y="10"/>
                  <a:pt x="0" y="10"/>
                </a:cubicBezTo>
                <a:moveTo>
                  <a:pt x="0" y="10"/>
                </a:moveTo>
                <a:cubicBezTo>
                  <a:pt x="0" y="10"/>
                  <a:pt x="0" y="10"/>
                  <a:pt x="0" y="10"/>
                </a:cubicBezTo>
                <a:cubicBezTo>
                  <a:pt x="0" y="10"/>
                  <a:pt x="0" y="10"/>
                  <a:pt x="0" y="10"/>
                </a:cubicBezTo>
                <a:moveTo>
                  <a:pt x="0" y="9"/>
                </a:moveTo>
                <a:cubicBezTo>
                  <a:pt x="0" y="9"/>
                  <a:pt x="0" y="10"/>
                  <a:pt x="0" y="10"/>
                </a:cubicBezTo>
                <a:cubicBezTo>
                  <a:pt x="0" y="10"/>
                  <a:pt x="0" y="9"/>
                  <a:pt x="0" y="9"/>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8"/>
                </a:moveTo>
                <a:cubicBezTo>
                  <a:pt x="0" y="8"/>
                  <a:pt x="0" y="8"/>
                  <a:pt x="0" y="8"/>
                </a:cubicBezTo>
                <a:cubicBezTo>
                  <a:pt x="0" y="8"/>
                  <a:pt x="0" y="8"/>
                  <a:pt x="0" y="8"/>
                </a:cubicBezTo>
                <a:moveTo>
                  <a:pt x="0" y="8"/>
                </a:moveTo>
                <a:cubicBezTo>
                  <a:pt x="0" y="8"/>
                  <a:pt x="0" y="8"/>
                  <a:pt x="0" y="8"/>
                </a:cubicBezTo>
                <a:cubicBezTo>
                  <a:pt x="0" y="8"/>
                  <a:pt x="0" y="8"/>
                  <a:pt x="0" y="8"/>
                </a:cubicBezTo>
                <a:moveTo>
                  <a:pt x="0" y="8"/>
                </a:moveTo>
                <a:cubicBezTo>
                  <a:pt x="0" y="8"/>
                  <a:pt x="0" y="8"/>
                  <a:pt x="0" y="8"/>
                </a:cubicBezTo>
                <a:cubicBezTo>
                  <a:pt x="0" y="8"/>
                  <a:pt x="0" y="8"/>
                  <a:pt x="0" y="8"/>
                </a:cubicBezTo>
                <a:moveTo>
                  <a:pt x="0" y="7"/>
                </a:moveTo>
                <a:cubicBezTo>
                  <a:pt x="0" y="7"/>
                  <a:pt x="0" y="7"/>
                  <a:pt x="0" y="8"/>
                </a:cubicBezTo>
                <a:cubicBezTo>
                  <a:pt x="0" y="7"/>
                  <a:pt x="0" y="7"/>
                  <a:pt x="0" y="7"/>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0" y="6"/>
                </a:moveTo>
                <a:cubicBezTo>
                  <a:pt x="0" y="6"/>
                  <a:pt x="0" y="6"/>
                  <a:pt x="0" y="7"/>
                </a:cubicBezTo>
                <a:cubicBezTo>
                  <a:pt x="0" y="6"/>
                  <a:pt x="0" y="6"/>
                  <a:pt x="0" y="6"/>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5"/>
                </a:moveTo>
                <a:cubicBezTo>
                  <a:pt x="0" y="5"/>
                  <a:pt x="0" y="5"/>
                  <a:pt x="0" y="5"/>
                </a:cubicBezTo>
                <a:cubicBezTo>
                  <a:pt x="0" y="5"/>
                  <a:pt x="0" y="5"/>
                  <a:pt x="0" y="5"/>
                </a:cubicBezTo>
                <a:moveTo>
                  <a:pt x="0" y="5"/>
                </a:moveTo>
                <a:cubicBezTo>
                  <a:pt x="0" y="5"/>
                  <a:pt x="0" y="5"/>
                  <a:pt x="0" y="5"/>
                </a:cubicBezTo>
                <a:cubicBezTo>
                  <a:pt x="0" y="5"/>
                  <a:pt x="0" y="5"/>
                  <a:pt x="0" y="5"/>
                </a:cubicBezTo>
                <a:moveTo>
                  <a:pt x="0" y="5"/>
                </a:moveTo>
                <a:cubicBezTo>
                  <a:pt x="0" y="5"/>
                  <a:pt x="0" y="5"/>
                  <a:pt x="0" y="5"/>
                </a:cubicBezTo>
                <a:cubicBezTo>
                  <a:pt x="0" y="5"/>
                  <a:pt x="0" y="5"/>
                  <a:pt x="0" y="5"/>
                </a:cubicBezTo>
                <a:moveTo>
                  <a:pt x="0" y="4"/>
                </a:moveTo>
                <a:cubicBezTo>
                  <a:pt x="0" y="4"/>
                  <a:pt x="0" y="4"/>
                  <a:pt x="0" y="4"/>
                </a:cubicBezTo>
                <a:cubicBezTo>
                  <a:pt x="0" y="4"/>
                  <a:pt x="0" y="4"/>
                  <a:pt x="0" y="4"/>
                </a:cubicBezTo>
                <a:moveTo>
                  <a:pt x="0" y="4"/>
                </a:moveTo>
                <a:cubicBezTo>
                  <a:pt x="0" y="4"/>
                  <a:pt x="0" y="4"/>
                  <a:pt x="0" y="4"/>
                </a:cubicBezTo>
                <a:cubicBezTo>
                  <a:pt x="0" y="4"/>
                  <a:pt x="0" y="4"/>
                  <a:pt x="0" y="4"/>
                </a:cubicBezTo>
                <a:moveTo>
                  <a:pt x="0" y="4"/>
                </a:moveTo>
                <a:cubicBezTo>
                  <a:pt x="0" y="4"/>
                  <a:pt x="0" y="4"/>
                  <a:pt x="0" y="4"/>
                </a:cubicBezTo>
                <a:cubicBezTo>
                  <a:pt x="0" y="4"/>
                  <a:pt x="0" y="4"/>
                  <a:pt x="0" y="4"/>
                </a:cubicBezTo>
                <a:moveTo>
                  <a:pt x="0" y="3"/>
                </a:moveTo>
                <a:cubicBezTo>
                  <a:pt x="0" y="3"/>
                  <a:pt x="0" y="4"/>
                  <a:pt x="0" y="4"/>
                </a:cubicBezTo>
                <a:cubicBezTo>
                  <a:pt x="0" y="4"/>
                  <a:pt x="0" y="3"/>
                  <a:pt x="0" y="3"/>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 name="Freeform 78">
            <a:extLst>
              <a:ext uri="{FF2B5EF4-FFF2-40B4-BE49-F238E27FC236}">
                <a16:creationId xmlns="" xmlns:a16="http://schemas.microsoft.com/office/drawing/2014/main" id="{9A5FEF7F-AFF2-4C96-82A0-E0BAAEB9BF01}"/>
              </a:ext>
            </a:extLst>
          </p:cNvPr>
          <p:cNvSpPr>
            <a:spLocks noEditPoints="1"/>
          </p:cNvSpPr>
          <p:nvPr/>
        </p:nvSpPr>
        <p:spPr bwMode="auto">
          <a:xfrm>
            <a:off x="4866841" y="4558656"/>
            <a:ext cx="33338" cy="134938"/>
          </a:xfrm>
          <a:custGeom>
            <a:avLst/>
            <a:gdLst>
              <a:gd name="T0" fmla="*/ 18 w 18"/>
              <a:gd name="T1" fmla="*/ 55 h 55"/>
              <a:gd name="T2" fmla="*/ 18 w 18"/>
              <a:gd name="T3" fmla="*/ 55 h 55"/>
              <a:gd name="T4" fmla="*/ 18 w 18"/>
              <a:gd name="T5" fmla="*/ 55 h 55"/>
              <a:gd name="T6" fmla="*/ 18 w 18"/>
              <a:gd name="T7" fmla="*/ 55 h 55"/>
              <a:gd name="T8" fmla="*/ 18 w 18"/>
              <a:gd name="T9" fmla="*/ 55 h 55"/>
              <a:gd name="T10" fmla="*/ 18 w 18"/>
              <a:gd name="T11" fmla="*/ 55 h 55"/>
              <a:gd name="T12" fmla="*/ 17 w 18"/>
              <a:gd name="T13" fmla="*/ 55 h 55"/>
              <a:gd name="T14" fmla="*/ 18 w 18"/>
              <a:gd name="T15" fmla="*/ 55 h 55"/>
              <a:gd name="T16" fmla="*/ 17 w 18"/>
              <a:gd name="T17" fmla="*/ 55 h 55"/>
              <a:gd name="T18" fmla="*/ 0 w 18"/>
              <a:gd name="T19" fmla="*/ 1 h 55"/>
              <a:gd name="T20" fmla="*/ 17 w 18"/>
              <a:gd name="T21" fmla="*/ 55 h 55"/>
              <a:gd name="T22" fmla="*/ 0 w 18"/>
              <a:gd name="T23" fmla="*/ 1 h 55"/>
              <a:gd name="T24" fmla="*/ 0 w 18"/>
              <a:gd name="T25" fmla="*/ 1 h 55"/>
              <a:gd name="T26" fmla="*/ 0 w 18"/>
              <a:gd name="T27" fmla="*/ 1 h 55"/>
              <a:gd name="T28" fmla="*/ 0 w 18"/>
              <a:gd name="T29" fmla="*/ 1 h 55"/>
              <a:gd name="T30" fmla="*/ 0 w 18"/>
              <a:gd name="T31" fmla="*/ 1 h 55"/>
              <a:gd name="T32" fmla="*/ 0 w 18"/>
              <a:gd name="T33" fmla="*/ 1 h 55"/>
              <a:gd name="T34" fmla="*/ 0 w 18"/>
              <a:gd name="T35" fmla="*/ 1 h 55"/>
              <a:gd name="T36" fmla="*/ 0 w 18"/>
              <a:gd name="T37" fmla="*/ 0 h 55"/>
              <a:gd name="T38" fmla="*/ 0 w 18"/>
              <a:gd name="T39" fmla="*/ 1 h 55"/>
              <a:gd name="T40" fmla="*/ 0 w 18"/>
              <a:gd name="T41" fmla="*/ 1 h 55"/>
              <a:gd name="T42" fmla="*/ 0 w 18"/>
              <a:gd name="T43" fmla="*/ 0 h 55"/>
              <a:gd name="T44" fmla="*/ 0 w 18"/>
              <a:gd name="T45" fmla="*/ 0 h 55"/>
              <a:gd name="T46" fmla="*/ 0 w 18"/>
              <a:gd name="T47" fmla="*/ 0 h 55"/>
              <a:gd name="T48" fmla="*/ 0 w 18"/>
              <a:gd name="T49"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55">
                <a:moveTo>
                  <a:pt x="18" y="55"/>
                </a:moveTo>
                <a:cubicBezTo>
                  <a:pt x="18" y="55"/>
                  <a:pt x="18" y="55"/>
                  <a:pt x="18" y="55"/>
                </a:cubicBezTo>
                <a:cubicBezTo>
                  <a:pt x="18" y="55"/>
                  <a:pt x="18" y="55"/>
                  <a:pt x="18" y="55"/>
                </a:cubicBezTo>
                <a:moveTo>
                  <a:pt x="18" y="55"/>
                </a:moveTo>
                <a:cubicBezTo>
                  <a:pt x="18" y="55"/>
                  <a:pt x="18" y="55"/>
                  <a:pt x="18" y="55"/>
                </a:cubicBezTo>
                <a:cubicBezTo>
                  <a:pt x="18" y="55"/>
                  <a:pt x="18" y="55"/>
                  <a:pt x="18" y="55"/>
                </a:cubicBezTo>
                <a:moveTo>
                  <a:pt x="17" y="55"/>
                </a:moveTo>
                <a:cubicBezTo>
                  <a:pt x="17" y="55"/>
                  <a:pt x="18" y="55"/>
                  <a:pt x="18" y="55"/>
                </a:cubicBezTo>
                <a:cubicBezTo>
                  <a:pt x="18" y="55"/>
                  <a:pt x="17" y="55"/>
                  <a:pt x="17" y="55"/>
                </a:cubicBezTo>
                <a:moveTo>
                  <a:pt x="0" y="1"/>
                </a:moveTo>
                <a:cubicBezTo>
                  <a:pt x="0" y="21"/>
                  <a:pt x="7" y="40"/>
                  <a:pt x="17" y="55"/>
                </a:cubicBezTo>
                <a:cubicBezTo>
                  <a:pt x="7" y="40"/>
                  <a:pt x="0" y="2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0"/>
                </a:moveTo>
                <a:cubicBezTo>
                  <a:pt x="0" y="0"/>
                  <a:pt x="0" y="0"/>
                  <a:pt x="0" y="1"/>
                </a:cubicBezTo>
                <a:cubicBezTo>
                  <a:pt x="0" y="1"/>
                  <a:pt x="0" y="1"/>
                  <a:pt x="0" y="1"/>
                </a:cubicBezTo>
                <a:cubicBezTo>
                  <a:pt x="0" y="0"/>
                  <a:pt x="0" y="0"/>
                  <a:pt x="0" y="0"/>
                </a:cubicBezTo>
                <a:moveTo>
                  <a:pt x="0" y="0"/>
                </a:moveTo>
                <a:cubicBezTo>
                  <a:pt x="0" y="0"/>
                  <a:pt x="0" y="0"/>
                  <a:pt x="0" y="0"/>
                </a:cubicBezTo>
                <a:cubicBezTo>
                  <a:pt x="0" y="0"/>
                  <a:pt x="0" y="0"/>
                  <a:pt x="0"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 name="Freeform 86">
            <a:extLst>
              <a:ext uri="{FF2B5EF4-FFF2-40B4-BE49-F238E27FC236}">
                <a16:creationId xmlns="" xmlns:a16="http://schemas.microsoft.com/office/drawing/2014/main" id="{D2A4ABED-425A-7CC5-AE72-F14CA3ED398A}"/>
              </a:ext>
            </a:extLst>
          </p:cNvPr>
          <p:cNvSpPr>
            <a:spLocks noEditPoints="1"/>
          </p:cNvSpPr>
          <p:nvPr/>
        </p:nvSpPr>
        <p:spPr bwMode="auto">
          <a:xfrm>
            <a:off x="5400241" y="5774682"/>
            <a:ext cx="7144" cy="117475"/>
          </a:xfrm>
          <a:custGeom>
            <a:avLst/>
            <a:gdLst>
              <a:gd name="T0" fmla="*/ 3 w 4"/>
              <a:gd name="T1" fmla="*/ 47 h 48"/>
              <a:gd name="T2" fmla="*/ 3 w 4"/>
              <a:gd name="T3" fmla="*/ 47 h 48"/>
              <a:gd name="T4" fmla="*/ 2 w 4"/>
              <a:gd name="T5" fmla="*/ 47 h 48"/>
              <a:gd name="T6" fmla="*/ 2 w 4"/>
              <a:gd name="T7" fmla="*/ 46 h 48"/>
              <a:gd name="T8" fmla="*/ 2 w 4"/>
              <a:gd name="T9" fmla="*/ 46 h 48"/>
              <a:gd name="T10" fmla="*/ 0 w 4"/>
              <a:gd name="T11" fmla="*/ 23 h 48"/>
              <a:gd name="T12" fmla="*/ 0 w 4"/>
              <a:gd name="T13" fmla="*/ 22 h 48"/>
              <a:gd name="T14" fmla="*/ 0 w 4"/>
              <a:gd name="T15" fmla="*/ 22 h 48"/>
              <a:gd name="T16" fmla="*/ 0 w 4"/>
              <a:gd name="T17" fmla="*/ 22 h 48"/>
              <a:gd name="T18" fmla="*/ 0 w 4"/>
              <a:gd name="T19" fmla="*/ 22 h 48"/>
              <a:gd name="T20" fmla="*/ 0 w 4"/>
              <a:gd name="T21" fmla="*/ 21 h 48"/>
              <a:gd name="T22" fmla="*/ 0 w 4"/>
              <a:gd name="T23" fmla="*/ 20 h 48"/>
              <a:gd name="T24" fmla="*/ 0 w 4"/>
              <a:gd name="T25" fmla="*/ 20 h 48"/>
              <a:gd name="T26" fmla="*/ 0 w 4"/>
              <a:gd name="T27" fmla="*/ 20 h 48"/>
              <a:gd name="T28" fmla="*/ 0 w 4"/>
              <a:gd name="T29" fmla="*/ 19 h 48"/>
              <a:gd name="T30" fmla="*/ 0 w 4"/>
              <a:gd name="T31" fmla="*/ 19 h 48"/>
              <a:gd name="T32" fmla="*/ 0 w 4"/>
              <a:gd name="T33" fmla="*/ 19 h 48"/>
              <a:gd name="T34" fmla="*/ 0 w 4"/>
              <a:gd name="T35" fmla="*/ 18 h 48"/>
              <a:gd name="T36" fmla="*/ 0 w 4"/>
              <a:gd name="T37" fmla="*/ 18 h 48"/>
              <a:gd name="T38" fmla="*/ 0 w 4"/>
              <a:gd name="T39" fmla="*/ 18 h 48"/>
              <a:gd name="T40" fmla="*/ 1 w 4"/>
              <a:gd name="T41" fmla="*/ 17 h 48"/>
              <a:gd name="T42" fmla="*/ 1 w 4"/>
              <a:gd name="T43" fmla="*/ 17 h 48"/>
              <a:gd name="T44" fmla="*/ 1 w 4"/>
              <a:gd name="T45" fmla="*/ 16 h 48"/>
              <a:gd name="T46" fmla="*/ 1 w 4"/>
              <a:gd name="T47" fmla="*/ 15 h 48"/>
              <a:gd name="T48" fmla="*/ 1 w 4"/>
              <a:gd name="T49" fmla="*/ 15 h 48"/>
              <a:gd name="T50" fmla="*/ 1 w 4"/>
              <a:gd name="T51" fmla="*/ 15 h 48"/>
              <a:gd name="T52" fmla="*/ 1 w 4"/>
              <a:gd name="T53" fmla="*/ 14 h 48"/>
              <a:gd name="T54" fmla="*/ 1 w 4"/>
              <a:gd name="T55" fmla="*/ 14 h 48"/>
              <a:gd name="T56" fmla="*/ 1 w 4"/>
              <a:gd name="T57" fmla="*/ 14 h 48"/>
              <a:gd name="T58" fmla="*/ 1 w 4"/>
              <a:gd name="T59" fmla="*/ 13 h 48"/>
              <a:gd name="T60" fmla="*/ 1 w 4"/>
              <a:gd name="T61" fmla="*/ 13 h 48"/>
              <a:gd name="T62" fmla="*/ 1 w 4"/>
              <a:gd name="T63" fmla="*/ 11 h 48"/>
              <a:gd name="T64" fmla="*/ 1 w 4"/>
              <a:gd name="T65" fmla="*/ 11 h 48"/>
              <a:gd name="T66" fmla="*/ 1 w 4"/>
              <a:gd name="T67" fmla="*/ 11 h 48"/>
              <a:gd name="T68" fmla="*/ 1 w 4"/>
              <a:gd name="T69" fmla="*/ 10 h 48"/>
              <a:gd name="T70" fmla="*/ 1 w 4"/>
              <a:gd name="T71" fmla="*/ 10 h 48"/>
              <a:gd name="T72" fmla="*/ 1 w 4"/>
              <a:gd name="T73" fmla="*/ 10 h 48"/>
              <a:gd name="T74" fmla="*/ 2 w 4"/>
              <a:gd name="T75" fmla="*/ 9 h 48"/>
              <a:gd name="T76" fmla="*/ 2 w 4"/>
              <a:gd name="T77" fmla="*/ 8 h 48"/>
              <a:gd name="T78" fmla="*/ 2 w 4"/>
              <a:gd name="T79" fmla="*/ 8 h 48"/>
              <a:gd name="T80" fmla="*/ 2 w 4"/>
              <a:gd name="T81" fmla="*/ 8 h 48"/>
              <a:gd name="T82" fmla="*/ 2 w 4"/>
              <a:gd name="T83" fmla="*/ 7 h 48"/>
              <a:gd name="T84" fmla="*/ 2 w 4"/>
              <a:gd name="T85" fmla="*/ 7 h 48"/>
              <a:gd name="T86" fmla="*/ 2 w 4"/>
              <a:gd name="T87" fmla="*/ 6 h 48"/>
              <a:gd name="T88" fmla="*/ 2 w 4"/>
              <a:gd name="T89" fmla="*/ 5 h 48"/>
              <a:gd name="T90" fmla="*/ 2 w 4"/>
              <a:gd name="T91" fmla="*/ 5 h 48"/>
              <a:gd name="T92" fmla="*/ 2 w 4"/>
              <a:gd name="T93" fmla="*/ 5 h 48"/>
              <a:gd name="T94" fmla="*/ 3 w 4"/>
              <a:gd name="T95" fmla="*/ 4 h 48"/>
              <a:gd name="T96" fmla="*/ 3 w 4"/>
              <a:gd name="T97" fmla="*/ 4 h 48"/>
              <a:gd name="T98" fmla="*/ 3 w 4"/>
              <a:gd name="T99" fmla="*/ 4 h 48"/>
              <a:gd name="T100" fmla="*/ 3 w 4"/>
              <a:gd name="T101" fmla="*/ 3 h 48"/>
              <a:gd name="T102" fmla="*/ 3 w 4"/>
              <a:gd name="T103" fmla="*/ 3 h 48"/>
              <a:gd name="T104" fmla="*/ 3 w 4"/>
              <a:gd name="T105" fmla="*/ 3 h 48"/>
              <a:gd name="T106" fmla="*/ 3 w 4"/>
              <a:gd name="T107" fmla="*/ 2 h 48"/>
              <a:gd name="T108" fmla="*/ 3 w 4"/>
              <a:gd name="T109" fmla="*/ 2 h 48"/>
              <a:gd name="T110" fmla="*/ 3 w 4"/>
              <a:gd name="T111" fmla="*/ 1 h 48"/>
              <a:gd name="T112" fmla="*/ 3 w 4"/>
              <a:gd name="T113" fmla="*/ 1 h 48"/>
              <a:gd name="T114" fmla="*/ 4 w 4"/>
              <a:gd name="T115" fmla="*/ 1 h 48"/>
              <a:gd name="T116" fmla="*/ 4 w 4"/>
              <a:gd name="T11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 h="48">
                <a:moveTo>
                  <a:pt x="3" y="48"/>
                </a:moveTo>
                <a:cubicBezTo>
                  <a:pt x="3" y="48"/>
                  <a:pt x="3" y="48"/>
                  <a:pt x="3" y="48"/>
                </a:cubicBezTo>
                <a:cubicBezTo>
                  <a:pt x="3" y="48"/>
                  <a:pt x="3" y="48"/>
                  <a:pt x="3" y="48"/>
                </a:cubicBezTo>
                <a:moveTo>
                  <a:pt x="3" y="47"/>
                </a:moveTo>
                <a:cubicBezTo>
                  <a:pt x="3" y="47"/>
                  <a:pt x="3" y="47"/>
                  <a:pt x="3" y="47"/>
                </a:cubicBezTo>
                <a:cubicBezTo>
                  <a:pt x="3" y="47"/>
                  <a:pt x="3" y="47"/>
                  <a:pt x="3" y="47"/>
                </a:cubicBezTo>
                <a:moveTo>
                  <a:pt x="2" y="47"/>
                </a:moveTo>
                <a:cubicBezTo>
                  <a:pt x="3" y="47"/>
                  <a:pt x="3" y="47"/>
                  <a:pt x="3" y="47"/>
                </a:cubicBezTo>
                <a:cubicBezTo>
                  <a:pt x="3" y="47"/>
                  <a:pt x="3" y="47"/>
                  <a:pt x="2" y="47"/>
                </a:cubicBezTo>
                <a:moveTo>
                  <a:pt x="2" y="47"/>
                </a:moveTo>
                <a:cubicBezTo>
                  <a:pt x="2" y="47"/>
                  <a:pt x="2" y="47"/>
                  <a:pt x="2" y="47"/>
                </a:cubicBezTo>
                <a:cubicBezTo>
                  <a:pt x="2" y="47"/>
                  <a:pt x="2" y="47"/>
                  <a:pt x="2" y="47"/>
                </a:cubicBezTo>
                <a:moveTo>
                  <a:pt x="2" y="46"/>
                </a:moveTo>
                <a:cubicBezTo>
                  <a:pt x="2" y="46"/>
                  <a:pt x="2" y="46"/>
                  <a:pt x="2" y="46"/>
                </a:cubicBezTo>
                <a:cubicBezTo>
                  <a:pt x="2" y="46"/>
                  <a:pt x="2" y="46"/>
                  <a:pt x="2" y="46"/>
                </a:cubicBezTo>
                <a:moveTo>
                  <a:pt x="2" y="46"/>
                </a:moveTo>
                <a:cubicBezTo>
                  <a:pt x="2" y="46"/>
                  <a:pt x="2" y="46"/>
                  <a:pt x="2" y="46"/>
                </a:cubicBezTo>
                <a:cubicBezTo>
                  <a:pt x="2" y="46"/>
                  <a:pt x="2" y="46"/>
                  <a:pt x="2" y="46"/>
                </a:cubicBezTo>
                <a:moveTo>
                  <a:pt x="2" y="45"/>
                </a:moveTo>
                <a:cubicBezTo>
                  <a:pt x="2" y="46"/>
                  <a:pt x="2" y="46"/>
                  <a:pt x="2" y="46"/>
                </a:cubicBezTo>
                <a:cubicBezTo>
                  <a:pt x="2" y="46"/>
                  <a:pt x="2" y="46"/>
                  <a:pt x="2" y="45"/>
                </a:cubicBezTo>
                <a:moveTo>
                  <a:pt x="0" y="23"/>
                </a:moveTo>
                <a:cubicBezTo>
                  <a:pt x="0" y="31"/>
                  <a:pt x="1" y="38"/>
                  <a:pt x="2" y="45"/>
                </a:cubicBezTo>
                <a:cubicBezTo>
                  <a:pt x="1" y="38"/>
                  <a:pt x="0" y="31"/>
                  <a:pt x="0" y="23"/>
                </a:cubicBezTo>
                <a:moveTo>
                  <a:pt x="0" y="23"/>
                </a:moveTo>
                <a:cubicBezTo>
                  <a:pt x="0" y="23"/>
                  <a:pt x="0" y="23"/>
                  <a:pt x="0" y="23"/>
                </a:cubicBezTo>
                <a:cubicBezTo>
                  <a:pt x="0" y="23"/>
                  <a:pt x="0" y="23"/>
                  <a:pt x="0" y="23"/>
                </a:cubicBezTo>
                <a:moveTo>
                  <a:pt x="0" y="22"/>
                </a:moveTo>
                <a:cubicBezTo>
                  <a:pt x="0" y="22"/>
                  <a:pt x="0" y="22"/>
                  <a:pt x="0" y="22"/>
                </a:cubicBezTo>
                <a:cubicBezTo>
                  <a:pt x="0" y="23"/>
                  <a:pt x="0" y="23"/>
                  <a:pt x="0" y="23"/>
                </a:cubicBezTo>
                <a:cubicBezTo>
                  <a:pt x="0" y="23"/>
                  <a:pt x="0" y="23"/>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1"/>
                  <a:pt x="0" y="22"/>
                </a:cubicBezTo>
                <a:cubicBezTo>
                  <a:pt x="0" y="21"/>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20"/>
                </a:moveTo>
                <a:cubicBezTo>
                  <a:pt x="0" y="20"/>
                  <a:pt x="0" y="20"/>
                  <a:pt x="0" y="20"/>
                </a:cubicBezTo>
                <a:cubicBezTo>
                  <a:pt x="0" y="20"/>
                  <a:pt x="0" y="20"/>
                  <a:pt x="0" y="20"/>
                </a:cubicBezTo>
                <a:moveTo>
                  <a:pt x="0" y="20"/>
                </a:moveTo>
                <a:cubicBezTo>
                  <a:pt x="0" y="20"/>
                  <a:pt x="0" y="20"/>
                  <a:pt x="0" y="20"/>
                </a:cubicBezTo>
                <a:cubicBezTo>
                  <a:pt x="0" y="20"/>
                  <a:pt x="0" y="20"/>
                  <a:pt x="0" y="20"/>
                </a:cubicBezTo>
                <a:moveTo>
                  <a:pt x="0" y="19"/>
                </a:moveTo>
                <a:cubicBezTo>
                  <a:pt x="0" y="19"/>
                  <a:pt x="0" y="19"/>
                  <a:pt x="0" y="20"/>
                </a:cubicBezTo>
                <a:cubicBezTo>
                  <a:pt x="0" y="19"/>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7"/>
                </a:cubicBezTo>
                <a:cubicBezTo>
                  <a:pt x="0" y="17"/>
                  <a:pt x="0" y="17"/>
                  <a:pt x="0" y="17"/>
                </a:cubicBezTo>
                <a:moveTo>
                  <a:pt x="1" y="17"/>
                </a:moveTo>
                <a:cubicBezTo>
                  <a:pt x="1" y="17"/>
                  <a:pt x="0" y="17"/>
                  <a:pt x="0" y="17"/>
                </a:cubicBezTo>
                <a:cubicBezTo>
                  <a:pt x="0" y="17"/>
                  <a:pt x="1" y="17"/>
                  <a:pt x="1" y="17"/>
                </a:cubicBezTo>
                <a:moveTo>
                  <a:pt x="1" y="17"/>
                </a:moveTo>
                <a:cubicBezTo>
                  <a:pt x="1" y="17"/>
                  <a:pt x="1" y="17"/>
                  <a:pt x="1" y="17"/>
                </a:cubicBezTo>
                <a:cubicBezTo>
                  <a:pt x="1" y="17"/>
                  <a:pt x="1" y="17"/>
                  <a:pt x="1" y="17"/>
                </a:cubicBezTo>
                <a:moveTo>
                  <a:pt x="1" y="16"/>
                </a:moveTo>
                <a:cubicBezTo>
                  <a:pt x="1" y="16"/>
                  <a:pt x="1" y="17"/>
                  <a:pt x="1" y="17"/>
                </a:cubicBezTo>
                <a:cubicBezTo>
                  <a:pt x="1" y="17"/>
                  <a:pt x="1" y="16"/>
                  <a:pt x="1" y="16"/>
                </a:cubicBezTo>
                <a:moveTo>
                  <a:pt x="1" y="16"/>
                </a:moveTo>
                <a:cubicBezTo>
                  <a:pt x="1" y="16"/>
                  <a:pt x="1" y="16"/>
                  <a:pt x="1" y="16"/>
                </a:cubicBezTo>
                <a:cubicBezTo>
                  <a:pt x="1" y="16"/>
                  <a:pt x="1" y="16"/>
                  <a:pt x="1" y="16"/>
                </a:cubicBezTo>
                <a:moveTo>
                  <a:pt x="1" y="15"/>
                </a:moveTo>
                <a:cubicBezTo>
                  <a:pt x="1" y="15"/>
                  <a:pt x="1" y="16"/>
                  <a:pt x="1" y="16"/>
                </a:cubicBezTo>
                <a:cubicBezTo>
                  <a:pt x="1" y="16"/>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4"/>
                  <a:pt x="1" y="15"/>
                </a:cubicBezTo>
                <a:cubicBezTo>
                  <a:pt x="1" y="14"/>
                  <a:pt x="1" y="14"/>
                  <a:pt x="1" y="14"/>
                </a:cubicBezTo>
                <a:moveTo>
                  <a:pt x="1" y="14"/>
                </a:moveTo>
                <a:cubicBezTo>
                  <a:pt x="1" y="14"/>
                  <a:pt x="1" y="14"/>
                  <a:pt x="1" y="14"/>
                </a:cubicBezTo>
                <a:cubicBezTo>
                  <a:pt x="1" y="14"/>
                  <a:pt x="1" y="14"/>
                  <a:pt x="1" y="14"/>
                </a:cubicBezTo>
                <a:moveTo>
                  <a:pt x="1" y="14"/>
                </a:moveTo>
                <a:cubicBezTo>
                  <a:pt x="1" y="14"/>
                  <a:pt x="1" y="14"/>
                  <a:pt x="1" y="14"/>
                </a:cubicBezTo>
                <a:cubicBezTo>
                  <a:pt x="1" y="14"/>
                  <a:pt x="1" y="14"/>
                  <a:pt x="1" y="14"/>
                </a:cubicBezTo>
                <a:moveTo>
                  <a:pt x="1" y="14"/>
                </a:moveTo>
                <a:cubicBezTo>
                  <a:pt x="1" y="14"/>
                  <a:pt x="1" y="14"/>
                  <a:pt x="1" y="14"/>
                </a:cubicBezTo>
                <a:cubicBezTo>
                  <a:pt x="1" y="14"/>
                  <a:pt x="1" y="14"/>
                  <a:pt x="1" y="14"/>
                </a:cubicBezTo>
                <a:moveTo>
                  <a:pt x="1" y="13"/>
                </a:moveTo>
                <a:cubicBezTo>
                  <a:pt x="1" y="13"/>
                  <a:pt x="1" y="13"/>
                  <a:pt x="1" y="13"/>
                </a:cubicBezTo>
                <a:cubicBezTo>
                  <a:pt x="1" y="13"/>
                  <a:pt x="1" y="13"/>
                  <a:pt x="1" y="13"/>
                </a:cubicBezTo>
                <a:moveTo>
                  <a:pt x="1" y="13"/>
                </a:moveTo>
                <a:cubicBezTo>
                  <a:pt x="1" y="13"/>
                  <a:pt x="1" y="13"/>
                  <a:pt x="1" y="13"/>
                </a:cubicBezTo>
                <a:cubicBezTo>
                  <a:pt x="1" y="13"/>
                  <a:pt x="1" y="13"/>
                  <a:pt x="1" y="13"/>
                </a:cubicBezTo>
                <a:moveTo>
                  <a:pt x="1" y="12"/>
                </a:moveTo>
                <a:cubicBezTo>
                  <a:pt x="1" y="12"/>
                  <a:pt x="1" y="13"/>
                  <a:pt x="1" y="13"/>
                </a:cubicBezTo>
                <a:cubicBezTo>
                  <a:pt x="1" y="13"/>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1" y="10"/>
                </a:moveTo>
                <a:cubicBezTo>
                  <a:pt x="1" y="10"/>
                  <a:pt x="1" y="11"/>
                  <a:pt x="1" y="11"/>
                </a:cubicBezTo>
                <a:cubicBezTo>
                  <a:pt x="1" y="11"/>
                  <a:pt x="1" y="10"/>
                  <a:pt x="1" y="10"/>
                </a:cubicBezTo>
                <a:moveTo>
                  <a:pt x="1" y="10"/>
                </a:moveTo>
                <a:cubicBezTo>
                  <a:pt x="1" y="10"/>
                  <a:pt x="1" y="10"/>
                  <a:pt x="1" y="10"/>
                </a:cubicBezTo>
                <a:cubicBezTo>
                  <a:pt x="1" y="10"/>
                  <a:pt x="1" y="10"/>
                  <a:pt x="1" y="10"/>
                </a:cubicBezTo>
                <a:moveTo>
                  <a:pt x="1" y="10"/>
                </a:moveTo>
                <a:cubicBezTo>
                  <a:pt x="1" y="10"/>
                  <a:pt x="1" y="10"/>
                  <a:pt x="1" y="10"/>
                </a:cubicBezTo>
                <a:cubicBezTo>
                  <a:pt x="1" y="10"/>
                  <a:pt x="1" y="10"/>
                  <a:pt x="1" y="10"/>
                </a:cubicBezTo>
                <a:moveTo>
                  <a:pt x="2" y="9"/>
                </a:moveTo>
                <a:cubicBezTo>
                  <a:pt x="2" y="10"/>
                  <a:pt x="1" y="10"/>
                  <a:pt x="1" y="10"/>
                </a:cubicBezTo>
                <a:cubicBezTo>
                  <a:pt x="1" y="10"/>
                  <a:pt x="2" y="10"/>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6"/>
                </a:moveTo>
                <a:cubicBezTo>
                  <a:pt x="2" y="7"/>
                  <a:pt x="2" y="7"/>
                  <a:pt x="2" y="7"/>
                </a:cubicBezTo>
                <a:cubicBezTo>
                  <a:pt x="2" y="7"/>
                  <a:pt x="2" y="7"/>
                  <a:pt x="2" y="6"/>
                </a:cubicBezTo>
                <a:moveTo>
                  <a:pt x="2" y="6"/>
                </a:moveTo>
                <a:cubicBezTo>
                  <a:pt x="2" y="6"/>
                  <a:pt x="2" y="6"/>
                  <a:pt x="2" y="6"/>
                </a:cubicBezTo>
                <a:cubicBezTo>
                  <a:pt x="2" y="6"/>
                  <a:pt x="2" y="6"/>
                  <a:pt x="2" y="6"/>
                </a:cubicBezTo>
                <a:moveTo>
                  <a:pt x="2" y="5"/>
                </a:moveTo>
                <a:cubicBezTo>
                  <a:pt x="2" y="6"/>
                  <a:pt x="2" y="6"/>
                  <a:pt x="2" y="6"/>
                </a:cubicBezTo>
                <a:cubicBezTo>
                  <a:pt x="2" y="6"/>
                  <a:pt x="2" y="6"/>
                  <a:pt x="2" y="5"/>
                </a:cubicBezTo>
                <a:moveTo>
                  <a:pt x="2" y="5"/>
                </a:moveTo>
                <a:cubicBezTo>
                  <a:pt x="2" y="5"/>
                  <a:pt x="2" y="5"/>
                  <a:pt x="2" y="5"/>
                </a:cubicBezTo>
                <a:cubicBezTo>
                  <a:pt x="2" y="5"/>
                  <a:pt x="2" y="5"/>
                  <a:pt x="2" y="5"/>
                </a:cubicBezTo>
                <a:moveTo>
                  <a:pt x="2" y="5"/>
                </a:moveTo>
                <a:cubicBezTo>
                  <a:pt x="2" y="5"/>
                  <a:pt x="2" y="5"/>
                  <a:pt x="2" y="5"/>
                </a:cubicBezTo>
                <a:cubicBezTo>
                  <a:pt x="2" y="5"/>
                  <a:pt x="2" y="5"/>
                  <a:pt x="2"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4"/>
                  <a:pt x="3" y="4"/>
                </a:cubicBezTo>
                <a:cubicBezTo>
                  <a:pt x="3" y="4"/>
                  <a:pt x="3" y="3"/>
                  <a:pt x="3" y="3"/>
                </a:cubicBezTo>
                <a:moveTo>
                  <a:pt x="3" y="3"/>
                </a:moveTo>
                <a:cubicBezTo>
                  <a:pt x="3" y="3"/>
                  <a:pt x="3" y="3"/>
                  <a:pt x="3" y="3"/>
                </a:cubicBezTo>
                <a:cubicBezTo>
                  <a:pt x="3" y="3"/>
                  <a:pt x="3" y="3"/>
                  <a:pt x="3" y="3"/>
                </a:cubicBezTo>
                <a:moveTo>
                  <a:pt x="3" y="3"/>
                </a:moveTo>
                <a:cubicBezTo>
                  <a:pt x="3" y="3"/>
                  <a:pt x="3" y="3"/>
                  <a:pt x="3" y="3"/>
                </a:cubicBezTo>
                <a:cubicBezTo>
                  <a:pt x="3" y="3"/>
                  <a:pt x="3" y="3"/>
                  <a:pt x="3" y="3"/>
                </a:cubicBezTo>
                <a:moveTo>
                  <a:pt x="3" y="3"/>
                </a:moveTo>
                <a:cubicBezTo>
                  <a:pt x="3" y="3"/>
                  <a:pt x="3" y="3"/>
                  <a:pt x="3" y="3"/>
                </a:cubicBezTo>
                <a:cubicBezTo>
                  <a:pt x="3" y="3"/>
                  <a:pt x="3" y="3"/>
                  <a:pt x="3" y="3"/>
                </a:cubicBezTo>
                <a:moveTo>
                  <a:pt x="3" y="2"/>
                </a:moveTo>
                <a:cubicBezTo>
                  <a:pt x="3" y="2"/>
                  <a:pt x="3" y="2"/>
                  <a:pt x="3" y="2"/>
                </a:cubicBezTo>
                <a:cubicBezTo>
                  <a:pt x="3" y="2"/>
                  <a:pt x="3" y="2"/>
                  <a:pt x="3" y="2"/>
                </a:cubicBezTo>
                <a:moveTo>
                  <a:pt x="3" y="2"/>
                </a:moveTo>
                <a:cubicBezTo>
                  <a:pt x="3" y="2"/>
                  <a:pt x="3" y="2"/>
                  <a:pt x="3" y="2"/>
                </a:cubicBezTo>
                <a:cubicBezTo>
                  <a:pt x="3" y="2"/>
                  <a:pt x="3" y="2"/>
                  <a:pt x="3" y="2"/>
                </a:cubicBezTo>
                <a:moveTo>
                  <a:pt x="3" y="2"/>
                </a:moveTo>
                <a:cubicBezTo>
                  <a:pt x="3" y="2"/>
                  <a:pt x="3" y="2"/>
                  <a:pt x="3" y="2"/>
                </a:cubicBezTo>
                <a:cubicBezTo>
                  <a:pt x="3" y="2"/>
                  <a:pt x="3" y="2"/>
                  <a:pt x="3" y="2"/>
                </a:cubicBezTo>
                <a:moveTo>
                  <a:pt x="3" y="1"/>
                </a:moveTo>
                <a:cubicBezTo>
                  <a:pt x="3" y="1"/>
                  <a:pt x="3" y="2"/>
                  <a:pt x="3" y="2"/>
                </a:cubicBezTo>
                <a:cubicBezTo>
                  <a:pt x="3" y="2"/>
                  <a:pt x="3" y="1"/>
                  <a:pt x="3" y="1"/>
                </a:cubicBezTo>
                <a:moveTo>
                  <a:pt x="3" y="1"/>
                </a:moveTo>
                <a:cubicBezTo>
                  <a:pt x="3" y="1"/>
                  <a:pt x="3" y="1"/>
                  <a:pt x="3" y="1"/>
                </a:cubicBezTo>
                <a:cubicBezTo>
                  <a:pt x="3" y="1"/>
                  <a:pt x="3" y="1"/>
                  <a:pt x="3" y="1"/>
                </a:cubicBezTo>
                <a:moveTo>
                  <a:pt x="3" y="1"/>
                </a:moveTo>
                <a:cubicBezTo>
                  <a:pt x="3" y="1"/>
                  <a:pt x="3" y="1"/>
                  <a:pt x="3" y="1"/>
                </a:cubicBezTo>
                <a:cubicBezTo>
                  <a:pt x="3" y="1"/>
                  <a:pt x="3" y="1"/>
                  <a:pt x="3" y="1"/>
                </a:cubicBezTo>
                <a:moveTo>
                  <a:pt x="4" y="1"/>
                </a:moveTo>
                <a:cubicBezTo>
                  <a:pt x="4" y="1"/>
                  <a:pt x="4" y="1"/>
                  <a:pt x="4" y="1"/>
                </a:cubicBezTo>
                <a:cubicBezTo>
                  <a:pt x="4" y="1"/>
                  <a:pt x="4" y="1"/>
                  <a:pt x="4" y="1"/>
                </a:cubicBezTo>
                <a:moveTo>
                  <a:pt x="4" y="0"/>
                </a:moveTo>
                <a:cubicBezTo>
                  <a:pt x="4" y="0"/>
                  <a:pt x="4" y="0"/>
                  <a:pt x="4" y="1"/>
                </a:cubicBezTo>
                <a:cubicBezTo>
                  <a:pt x="4" y="0"/>
                  <a:pt x="4" y="0"/>
                  <a:pt x="4" y="0"/>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3" name="Freeform 116">
            <a:extLst>
              <a:ext uri="{FF2B5EF4-FFF2-40B4-BE49-F238E27FC236}">
                <a16:creationId xmlns="" xmlns:a16="http://schemas.microsoft.com/office/drawing/2014/main" id="{A2325B24-BAB4-13E2-BA7A-8FE70E1CE281}"/>
              </a:ext>
            </a:extLst>
          </p:cNvPr>
          <p:cNvSpPr>
            <a:spLocks/>
          </p:cNvSpPr>
          <p:nvPr/>
        </p:nvSpPr>
        <p:spPr bwMode="auto">
          <a:xfrm>
            <a:off x="7687432" y="3087045"/>
            <a:ext cx="13097" cy="30163"/>
          </a:xfrm>
          <a:custGeom>
            <a:avLst/>
            <a:gdLst>
              <a:gd name="T0" fmla="*/ 7 w 7"/>
              <a:gd name="T1" fmla="*/ 0 h 12"/>
              <a:gd name="T2" fmla="*/ 0 w 7"/>
              <a:gd name="T3" fmla="*/ 12 h 12"/>
              <a:gd name="T4" fmla="*/ 7 w 7"/>
              <a:gd name="T5" fmla="*/ 0 h 12"/>
            </a:gdLst>
            <a:ahLst/>
            <a:cxnLst>
              <a:cxn ang="0">
                <a:pos x="T0" y="T1"/>
              </a:cxn>
              <a:cxn ang="0">
                <a:pos x="T2" y="T3"/>
              </a:cxn>
              <a:cxn ang="0">
                <a:pos x="T4" y="T5"/>
              </a:cxn>
            </a:cxnLst>
            <a:rect l="0" t="0" r="r" b="b"/>
            <a:pathLst>
              <a:path w="7" h="12">
                <a:moveTo>
                  <a:pt x="7" y="0"/>
                </a:moveTo>
                <a:cubicBezTo>
                  <a:pt x="5" y="4"/>
                  <a:pt x="2" y="8"/>
                  <a:pt x="0" y="12"/>
                </a:cubicBezTo>
                <a:cubicBezTo>
                  <a:pt x="2" y="8"/>
                  <a:pt x="5" y="4"/>
                  <a:pt x="7" y="0"/>
                </a:cubicBezTo>
              </a:path>
            </a:pathLst>
          </a:custGeom>
          <a:solidFill>
            <a:srgbClr val="FAFC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15" name="Group 114">
            <a:extLst>
              <a:ext uri="{FF2B5EF4-FFF2-40B4-BE49-F238E27FC236}">
                <a16:creationId xmlns="" xmlns:a16="http://schemas.microsoft.com/office/drawing/2014/main" id="{090953B9-E25C-F62D-6395-DEDA3341011F}"/>
              </a:ext>
            </a:extLst>
          </p:cNvPr>
          <p:cNvGrpSpPr/>
          <p:nvPr/>
        </p:nvGrpSpPr>
        <p:grpSpPr>
          <a:xfrm>
            <a:off x="6907182" y="3803838"/>
            <a:ext cx="2414906" cy="3141554"/>
            <a:chOff x="9209575" y="3803838"/>
            <a:chExt cx="3219875" cy="3141554"/>
          </a:xfrm>
        </p:grpSpPr>
        <p:pic>
          <p:nvPicPr>
            <p:cNvPr id="114" name="Picture 113" descr="Background pattern&#10;&#10;Description automatically generated">
              <a:extLst>
                <a:ext uri="{FF2B5EF4-FFF2-40B4-BE49-F238E27FC236}">
                  <a16:creationId xmlns="" xmlns:a16="http://schemas.microsoft.com/office/drawing/2014/main" id="{B230548C-E840-9E4B-11D3-7E34F876558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209575" y="4680747"/>
              <a:ext cx="3219875" cy="2264645"/>
            </a:xfrm>
            <a:prstGeom prst="rect">
              <a:avLst/>
            </a:prstGeom>
          </p:spPr>
        </p:pic>
        <p:pic>
          <p:nvPicPr>
            <p:cNvPr id="112" name="Picture 111" descr="A picture containing text&#10;&#10;Description automatically generated">
              <a:extLst>
                <a:ext uri="{FF2B5EF4-FFF2-40B4-BE49-F238E27FC236}">
                  <a16:creationId xmlns="" xmlns:a16="http://schemas.microsoft.com/office/drawing/2014/main" id="{BCD17974-D0C9-0754-52F3-4F1F68C8866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160882" y="3803838"/>
              <a:ext cx="1191985" cy="1509635"/>
            </a:xfrm>
            <a:prstGeom prst="rect">
              <a:avLst/>
            </a:prstGeom>
          </p:spPr>
        </p:pic>
      </p:grpSp>
      <p:pic>
        <p:nvPicPr>
          <p:cNvPr id="5" name="Am-thanh-tra-loi-sai-www_tiengdong_com">
            <a:hlinkClick r:id="" action="ppaction://media"/>
            <a:extLst>
              <a:ext uri="{FF2B5EF4-FFF2-40B4-BE49-F238E27FC236}">
                <a16:creationId xmlns="" xmlns:a16="http://schemas.microsoft.com/office/drawing/2014/main" id="{EF61B173-66C0-CA9E-B64F-7278E224D4D2}"/>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404436" y="3069581"/>
            <a:ext cx="365522" cy="487363"/>
          </a:xfrm>
          <a:prstGeom prst="rect">
            <a:avLst/>
          </a:prstGeom>
        </p:spPr>
      </p:pic>
      <p:pic>
        <p:nvPicPr>
          <p:cNvPr id="9" name="Tieng-vo-tay-tra-loi-dung-www_tiengdong_com">
            <a:hlinkClick r:id="" action="ppaction://media"/>
            <a:extLst>
              <a:ext uri="{FF2B5EF4-FFF2-40B4-BE49-F238E27FC236}">
                <a16:creationId xmlns="" xmlns:a16="http://schemas.microsoft.com/office/drawing/2014/main" id="{68350850-13FC-0A5A-A3B1-FC73C4F67338}"/>
              </a:ext>
            </a:extLst>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9202737" y="2997253"/>
            <a:ext cx="365522" cy="487363"/>
          </a:xfrm>
          <a:prstGeom prst="rect">
            <a:avLst/>
          </a:prstGeom>
        </p:spPr>
      </p:pic>
    </p:spTree>
    <p:extLst>
      <p:ext uri="{BB962C8B-B14F-4D97-AF65-F5344CB8AC3E}">
        <p14:creationId xmlns:p14="http://schemas.microsoft.com/office/powerpoint/2010/main" val="1181427193"/>
      </p:ext>
    </p:extLst>
  </p:cSld>
  <p:clrMapOvr>
    <a:masterClrMapping/>
  </p:clrMapOvr>
  <p:transition spd="slow">
    <p:cover/>
  </p:transition>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grpId="0" nodeType="clickEffect">
                                  <p:stCondLst>
                                    <p:cond delay="0"/>
                                  </p:stCondLst>
                                  <p:childTnLst>
                                    <p:animClr clrSpc="rgb" dir="cw">
                                      <p:cBhvr>
                                        <p:cTn id="6" dur="2000" fill="hold"/>
                                        <p:tgtEl>
                                          <p:spTgt spid="3"/>
                                        </p:tgtEl>
                                        <p:attrNameLst>
                                          <p:attrName>fillcolor</p:attrName>
                                        </p:attrNameLst>
                                      </p:cBhvr>
                                      <p:to>
                                        <a:schemeClr val="accent2"/>
                                      </p:to>
                                    </p:animClr>
                                    <p:set>
                                      <p:cBhvr>
                                        <p:cTn id="7" dur="2000" fill="hold"/>
                                        <p:tgtEl>
                                          <p:spTgt spid="3"/>
                                        </p:tgtEl>
                                        <p:attrNameLst>
                                          <p:attrName>fill.type</p:attrName>
                                        </p:attrNameLst>
                                      </p:cBhvr>
                                      <p:to>
                                        <p:strVal val="solid"/>
                                      </p:to>
                                    </p:set>
                                    <p:set>
                                      <p:cBhvr>
                                        <p:cTn id="8" dur="2000" fill="hold"/>
                                        <p:tgtEl>
                                          <p:spTgt spid="3"/>
                                        </p:tgtEl>
                                        <p:attrNameLst>
                                          <p:attrName>fill.on</p:attrName>
                                        </p:attrNameLst>
                                      </p:cBhvr>
                                      <p:to>
                                        <p:strVal val="true"/>
                                      </p:to>
                                    </p:set>
                                  </p:childTnLst>
                                </p:cTn>
                              </p:par>
                              <p:par>
                                <p:cTn id="9" presetID="1" presetClass="mediacall" presetSubtype="0" fill="hold" nodeType="withEffect">
                                  <p:stCondLst>
                                    <p:cond delay="0"/>
                                  </p:stCondLst>
                                  <p:childTnLst>
                                    <p:cmd type="call" cmd="playFrom(0.0)">
                                      <p:cBhvr>
                                        <p:cTn id="10" dur="5120" fill="hold"/>
                                        <p:tgtEl>
                                          <p:spTgt spid="5"/>
                                        </p:tgtEl>
                                      </p:cBhvr>
                                    </p:cmd>
                                  </p:childTnLst>
                                </p:cTn>
                              </p:par>
                            </p:childTnLst>
                          </p:cTn>
                        </p:par>
                      </p:childTnLst>
                    </p:cTn>
                  </p:par>
                </p:childTnLst>
              </p:cTn>
              <p:nextCondLst>
                <p:cond evt="onClick" delay="0">
                  <p:tgtEl>
                    <p:spTgt spid="3"/>
                  </p:tgtEl>
                </p:cond>
              </p:nextCondLst>
            </p:seq>
            <p:audio>
              <p:cMediaNode vol="80000">
                <p:cTn id="11" fill="hold" display="0">
                  <p:stCondLst>
                    <p:cond delay="indefinite"/>
                  </p:stCondLst>
                  <p:endCondLst>
                    <p:cond evt="onStopAudio" delay="0">
                      <p:tgtEl>
                        <p:sldTgt/>
                      </p:tgtEl>
                    </p:cond>
                  </p:endCondLst>
                </p:cTn>
                <p:tgtEl>
                  <p:spTgt spid="5"/>
                </p:tgtEl>
              </p:cMediaNode>
            </p:audio>
            <p:audio>
              <p:cMediaNode vol="80000">
                <p:cTn id="12" fill="hold" display="0">
                  <p:stCondLst>
                    <p:cond delay="indefinite"/>
                  </p:stCondLst>
                  <p:endCondLst>
                    <p:cond evt="onStopAudio" delay="0">
                      <p:tgtEl>
                        <p:sldTgt/>
                      </p:tgtEl>
                    </p:cond>
                  </p:endCondLst>
                </p:cTn>
                <p:tgtEl>
                  <p:spTgt spid="9"/>
                </p:tgtEl>
              </p:cMediaNode>
            </p:audio>
            <p:seq concurrent="1" nextAc="seek">
              <p:cTn id="13" restart="whenNotActive" fill="hold" evtFilter="cancelBubble" nodeType="interactiveSeq">
                <p:stCondLst>
                  <p:cond evt="onClick" delay="0">
                    <p:tgtEl>
                      <p:spTgt spid="6"/>
                    </p:tgtEl>
                  </p:cond>
                </p:stCondLst>
                <p:endSync evt="end" delay="0">
                  <p:rtn val="all"/>
                </p:endSync>
                <p:childTnLst>
                  <p:par>
                    <p:cTn id="14" fill="hold">
                      <p:stCondLst>
                        <p:cond delay="0"/>
                      </p:stCondLst>
                      <p:childTnLst>
                        <p:par>
                          <p:cTn id="15" fill="hold">
                            <p:stCondLst>
                              <p:cond delay="0"/>
                            </p:stCondLst>
                            <p:childTnLst>
                              <p:par>
                                <p:cTn id="16" presetID="32" presetClass="emph" presetSubtype="0" fill="hold" grpId="0" nodeType="clickEffect">
                                  <p:stCondLst>
                                    <p:cond delay="0"/>
                                  </p:stCondLst>
                                  <p:childTnLst>
                                    <p:animRot by="120000">
                                      <p:cBhvr>
                                        <p:cTn id="17" dur="100" fill="hold">
                                          <p:stCondLst>
                                            <p:cond delay="0"/>
                                          </p:stCondLst>
                                        </p:cTn>
                                        <p:tgtEl>
                                          <p:spTgt spid="6"/>
                                        </p:tgtEl>
                                        <p:attrNameLst>
                                          <p:attrName>r</p:attrName>
                                        </p:attrNameLst>
                                      </p:cBhvr>
                                    </p:animRot>
                                    <p:animRot by="-240000">
                                      <p:cBhvr>
                                        <p:cTn id="18" dur="200" fill="hold">
                                          <p:stCondLst>
                                            <p:cond delay="200"/>
                                          </p:stCondLst>
                                        </p:cTn>
                                        <p:tgtEl>
                                          <p:spTgt spid="6"/>
                                        </p:tgtEl>
                                        <p:attrNameLst>
                                          <p:attrName>r</p:attrName>
                                        </p:attrNameLst>
                                      </p:cBhvr>
                                    </p:animRot>
                                    <p:animRot by="240000">
                                      <p:cBhvr>
                                        <p:cTn id="19" dur="200" fill="hold">
                                          <p:stCondLst>
                                            <p:cond delay="400"/>
                                          </p:stCondLst>
                                        </p:cTn>
                                        <p:tgtEl>
                                          <p:spTgt spid="6"/>
                                        </p:tgtEl>
                                        <p:attrNameLst>
                                          <p:attrName>r</p:attrName>
                                        </p:attrNameLst>
                                      </p:cBhvr>
                                    </p:animRot>
                                    <p:animRot by="-240000">
                                      <p:cBhvr>
                                        <p:cTn id="20" dur="200" fill="hold">
                                          <p:stCondLst>
                                            <p:cond delay="600"/>
                                          </p:stCondLst>
                                        </p:cTn>
                                        <p:tgtEl>
                                          <p:spTgt spid="6"/>
                                        </p:tgtEl>
                                        <p:attrNameLst>
                                          <p:attrName>r</p:attrName>
                                        </p:attrNameLst>
                                      </p:cBhvr>
                                    </p:animRot>
                                    <p:animRot by="120000">
                                      <p:cBhvr>
                                        <p:cTn id="21" dur="200" fill="hold">
                                          <p:stCondLst>
                                            <p:cond delay="800"/>
                                          </p:stCondLst>
                                        </p:cTn>
                                        <p:tgtEl>
                                          <p:spTgt spid="6"/>
                                        </p:tgtEl>
                                        <p:attrNameLst>
                                          <p:attrName>r</p:attrName>
                                        </p:attrNameLst>
                                      </p:cBhvr>
                                    </p:animRot>
                                  </p:childTnLst>
                                </p:cTn>
                              </p:par>
                              <p:par>
                                <p:cTn id="22" presetID="1" presetClass="emph" presetSubtype="2" fill="hold" nodeType="withEffect">
                                  <p:stCondLst>
                                    <p:cond delay="0"/>
                                  </p:stCondLst>
                                  <p:childTnLst>
                                    <p:animClr clrSpc="rgb" dir="cw">
                                      <p:cBhvr>
                                        <p:cTn id="23" dur="2000" fill="hold"/>
                                        <p:tgtEl>
                                          <p:spTgt spid="6"/>
                                        </p:tgtEl>
                                        <p:attrNameLst>
                                          <p:attrName>fillcolor</p:attrName>
                                        </p:attrNameLst>
                                      </p:cBhvr>
                                      <p:to>
                                        <a:srgbClr val="99FF99"/>
                                      </p:to>
                                    </p:animClr>
                                    <p:set>
                                      <p:cBhvr>
                                        <p:cTn id="24" dur="2000" fill="hold"/>
                                        <p:tgtEl>
                                          <p:spTgt spid="6"/>
                                        </p:tgtEl>
                                        <p:attrNameLst>
                                          <p:attrName>fill.type</p:attrName>
                                        </p:attrNameLst>
                                      </p:cBhvr>
                                      <p:to>
                                        <p:strVal val="solid"/>
                                      </p:to>
                                    </p:set>
                                    <p:set>
                                      <p:cBhvr>
                                        <p:cTn id="25" dur="2000" fill="hold"/>
                                        <p:tgtEl>
                                          <p:spTgt spid="6"/>
                                        </p:tgtEl>
                                        <p:attrNameLst>
                                          <p:attrName>fill.on</p:attrName>
                                        </p:attrNameLst>
                                      </p:cBhvr>
                                      <p:to>
                                        <p:strVal val="true"/>
                                      </p:to>
                                    </p:set>
                                  </p:childTnLst>
                                </p:cTn>
                              </p:par>
                              <p:par>
                                <p:cTn id="26" presetID="1" presetClass="mediacall" presetSubtype="0" fill="hold" nodeType="withEffect">
                                  <p:stCondLst>
                                    <p:cond delay="0"/>
                                  </p:stCondLst>
                                  <p:childTnLst>
                                    <p:cmd type="call" cmd="playFrom(0.0)">
                                      <p:cBhvr>
                                        <p:cTn id="27" dur="8085" fill="hold"/>
                                        <p:tgtEl>
                                          <p:spTgt spid="9"/>
                                        </p:tgtEl>
                                      </p:cBhvr>
                                    </p:cmd>
                                  </p:childTnLst>
                                </p:cTn>
                              </p:par>
                            </p:childTnLst>
                          </p:cTn>
                        </p:par>
                      </p:childTnLst>
                    </p:cTn>
                  </p:par>
                </p:childTnLst>
              </p:cTn>
              <p:nextCondLst>
                <p:cond evt="onClick" delay="0">
                  <p:tgtEl>
                    <p:spTgt spid="6"/>
                  </p:tgtEl>
                </p:cond>
              </p:nextCondLst>
            </p:seq>
          </p:childTnLst>
        </p:cTn>
      </p:par>
    </p:tnLst>
    <p:bldLst>
      <p:bldP spid="3"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 xmlns:a16="http://schemas.microsoft.com/office/drawing/2014/main" id="{B9E3021A-6607-E53E-AADC-18D1596E49BC}"/>
              </a:ext>
            </a:extLst>
          </p:cNvPr>
          <p:cNvSpPr/>
          <p:nvPr/>
        </p:nvSpPr>
        <p:spPr>
          <a:xfrm>
            <a:off x="1120483" y="530392"/>
            <a:ext cx="7145264" cy="1363123"/>
          </a:xfrm>
          <a:custGeom>
            <a:avLst/>
            <a:gdLst>
              <a:gd name="connsiteX0" fmla="*/ 0 w 9527019"/>
              <a:gd name="connsiteY0" fmla="*/ 227192 h 1363123"/>
              <a:gd name="connsiteX1" fmla="*/ 227192 w 9527019"/>
              <a:gd name="connsiteY1" fmla="*/ 0 h 1363123"/>
              <a:gd name="connsiteX2" fmla="*/ 743634 w 9527019"/>
              <a:gd name="connsiteY2" fmla="*/ 0 h 1363123"/>
              <a:gd name="connsiteX3" fmla="*/ 1169350 w 9527019"/>
              <a:gd name="connsiteY3" fmla="*/ 0 h 1363123"/>
              <a:gd name="connsiteX4" fmla="*/ 1776519 w 9527019"/>
              <a:gd name="connsiteY4" fmla="*/ 0 h 1363123"/>
              <a:gd name="connsiteX5" fmla="*/ 2565140 w 9527019"/>
              <a:gd name="connsiteY5" fmla="*/ 0 h 1363123"/>
              <a:gd name="connsiteX6" fmla="*/ 3081583 w 9527019"/>
              <a:gd name="connsiteY6" fmla="*/ 0 h 1363123"/>
              <a:gd name="connsiteX7" fmla="*/ 3870204 w 9527019"/>
              <a:gd name="connsiteY7" fmla="*/ 0 h 1363123"/>
              <a:gd name="connsiteX8" fmla="*/ 4749552 w 9527019"/>
              <a:gd name="connsiteY8" fmla="*/ 0 h 1363123"/>
              <a:gd name="connsiteX9" fmla="*/ 5628899 w 9527019"/>
              <a:gd name="connsiteY9" fmla="*/ 0 h 1363123"/>
              <a:gd name="connsiteX10" fmla="*/ 6054615 w 9527019"/>
              <a:gd name="connsiteY10" fmla="*/ 0 h 1363123"/>
              <a:gd name="connsiteX11" fmla="*/ 6933963 w 9527019"/>
              <a:gd name="connsiteY11" fmla="*/ 0 h 1363123"/>
              <a:gd name="connsiteX12" fmla="*/ 7722584 w 9527019"/>
              <a:gd name="connsiteY12" fmla="*/ 0 h 1363123"/>
              <a:gd name="connsiteX13" fmla="*/ 8239027 w 9527019"/>
              <a:gd name="connsiteY13" fmla="*/ 0 h 1363123"/>
              <a:gd name="connsiteX14" fmla="*/ 9299827 w 9527019"/>
              <a:gd name="connsiteY14" fmla="*/ 0 h 1363123"/>
              <a:gd name="connsiteX15" fmla="*/ 9527019 w 9527019"/>
              <a:gd name="connsiteY15" fmla="*/ 227192 h 1363123"/>
              <a:gd name="connsiteX16" fmla="*/ 9527019 w 9527019"/>
              <a:gd name="connsiteY16" fmla="*/ 654299 h 1363123"/>
              <a:gd name="connsiteX17" fmla="*/ 9527019 w 9527019"/>
              <a:gd name="connsiteY17" fmla="*/ 1135931 h 1363123"/>
              <a:gd name="connsiteX18" fmla="*/ 9299827 w 9527019"/>
              <a:gd name="connsiteY18" fmla="*/ 1363123 h 1363123"/>
              <a:gd name="connsiteX19" fmla="*/ 8601932 w 9527019"/>
              <a:gd name="connsiteY19" fmla="*/ 1363123 h 1363123"/>
              <a:gd name="connsiteX20" fmla="*/ 7813311 w 9527019"/>
              <a:gd name="connsiteY20" fmla="*/ 1363123 h 1363123"/>
              <a:gd name="connsiteX21" fmla="*/ 7024689 w 9527019"/>
              <a:gd name="connsiteY21" fmla="*/ 1363123 h 1363123"/>
              <a:gd name="connsiteX22" fmla="*/ 6145342 w 9527019"/>
              <a:gd name="connsiteY22" fmla="*/ 1363123 h 1363123"/>
              <a:gd name="connsiteX23" fmla="*/ 5628899 w 9527019"/>
              <a:gd name="connsiteY23" fmla="*/ 1363123 h 1363123"/>
              <a:gd name="connsiteX24" fmla="*/ 4931004 w 9527019"/>
              <a:gd name="connsiteY24" fmla="*/ 1363123 h 1363123"/>
              <a:gd name="connsiteX25" fmla="*/ 4051657 w 9527019"/>
              <a:gd name="connsiteY25" fmla="*/ 1363123 h 1363123"/>
              <a:gd name="connsiteX26" fmla="*/ 3535214 w 9527019"/>
              <a:gd name="connsiteY26" fmla="*/ 1363123 h 1363123"/>
              <a:gd name="connsiteX27" fmla="*/ 3018772 w 9527019"/>
              <a:gd name="connsiteY27" fmla="*/ 1363123 h 1363123"/>
              <a:gd name="connsiteX28" fmla="*/ 2139424 w 9527019"/>
              <a:gd name="connsiteY28" fmla="*/ 1363123 h 1363123"/>
              <a:gd name="connsiteX29" fmla="*/ 1441529 w 9527019"/>
              <a:gd name="connsiteY29" fmla="*/ 1363123 h 1363123"/>
              <a:gd name="connsiteX30" fmla="*/ 227192 w 9527019"/>
              <a:gd name="connsiteY30" fmla="*/ 1363123 h 1363123"/>
              <a:gd name="connsiteX31" fmla="*/ 0 w 9527019"/>
              <a:gd name="connsiteY31" fmla="*/ 1135931 h 1363123"/>
              <a:gd name="connsiteX32" fmla="*/ 0 w 9527019"/>
              <a:gd name="connsiteY32" fmla="*/ 690649 h 1363123"/>
              <a:gd name="connsiteX33" fmla="*/ 0 w 9527019"/>
              <a:gd name="connsiteY33" fmla="*/ 227192 h 1363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9527019" h="1363123" fill="none" extrusionOk="0">
                <a:moveTo>
                  <a:pt x="0" y="227192"/>
                </a:moveTo>
                <a:cubicBezTo>
                  <a:pt x="-49" y="79652"/>
                  <a:pt x="88907" y="-11566"/>
                  <a:pt x="227192" y="0"/>
                </a:cubicBezTo>
                <a:cubicBezTo>
                  <a:pt x="371327" y="-2727"/>
                  <a:pt x="521690" y="-10315"/>
                  <a:pt x="743634" y="0"/>
                </a:cubicBezTo>
                <a:cubicBezTo>
                  <a:pt x="965578" y="10315"/>
                  <a:pt x="1007887" y="-16638"/>
                  <a:pt x="1169350" y="0"/>
                </a:cubicBezTo>
                <a:cubicBezTo>
                  <a:pt x="1330813" y="16638"/>
                  <a:pt x="1573242" y="-16832"/>
                  <a:pt x="1776519" y="0"/>
                </a:cubicBezTo>
                <a:cubicBezTo>
                  <a:pt x="1979796" y="16832"/>
                  <a:pt x="2207016" y="23080"/>
                  <a:pt x="2565140" y="0"/>
                </a:cubicBezTo>
                <a:cubicBezTo>
                  <a:pt x="2923264" y="-23080"/>
                  <a:pt x="2834817" y="-12835"/>
                  <a:pt x="3081583" y="0"/>
                </a:cubicBezTo>
                <a:cubicBezTo>
                  <a:pt x="3328349" y="12835"/>
                  <a:pt x="3476440" y="5981"/>
                  <a:pt x="3870204" y="0"/>
                </a:cubicBezTo>
                <a:cubicBezTo>
                  <a:pt x="4263968" y="-5981"/>
                  <a:pt x="4363149" y="38750"/>
                  <a:pt x="4749552" y="0"/>
                </a:cubicBezTo>
                <a:cubicBezTo>
                  <a:pt x="5135955" y="-38750"/>
                  <a:pt x="5203351" y="-21947"/>
                  <a:pt x="5628899" y="0"/>
                </a:cubicBezTo>
                <a:cubicBezTo>
                  <a:pt x="6054447" y="21947"/>
                  <a:pt x="5854031" y="-2238"/>
                  <a:pt x="6054615" y="0"/>
                </a:cubicBezTo>
                <a:cubicBezTo>
                  <a:pt x="6255199" y="2238"/>
                  <a:pt x="6499258" y="-41942"/>
                  <a:pt x="6933963" y="0"/>
                </a:cubicBezTo>
                <a:cubicBezTo>
                  <a:pt x="7368668" y="41942"/>
                  <a:pt x="7421949" y="31961"/>
                  <a:pt x="7722584" y="0"/>
                </a:cubicBezTo>
                <a:cubicBezTo>
                  <a:pt x="8023219" y="-31961"/>
                  <a:pt x="8014152" y="-11669"/>
                  <a:pt x="8239027" y="0"/>
                </a:cubicBezTo>
                <a:cubicBezTo>
                  <a:pt x="8463902" y="11669"/>
                  <a:pt x="9046549" y="-4915"/>
                  <a:pt x="9299827" y="0"/>
                </a:cubicBezTo>
                <a:cubicBezTo>
                  <a:pt x="9435542" y="16724"/>
                  <a:pt x="9540991" y="89546"/>
                  <a:pt x="9527019" y="227192"/>
                </a:cubicBezTo>
                <a:cubicBezTo>
                  <a:pt x="9545399" y="426512"/>
                  <a:pt x="9546754" y="452945"/>
                  <a:pt x="9527019" y="654299"/>
                </a:cubicBezTo>
                <a:cubicBezTo>
                  <a:pt x="9507284" y="855653"/>
                  <a:pt x="9504782" y="979937"/>
                  <a:pt x="9527019" y="1135931"/>
                </a:cubicBezTo>
                <a:cubicBezTo>
                  <a:pt x="9536455" y="1258506"/>
                  <a:pt x="9451424" y="1376986"/>
                  <a:pt x="9299827" y="1363123"/>
                </a:cubicBezTo>
                <a:cubicBezTo>
                  <a:pt x="8999026" y="1367544"/>
                  <a:pt x="8879076" y="1347105"/>
                  <a:pt x="8601932" y="1363123"/>
                </a:cubicBezTo>
                <a:cubicBezTo>
                  <a:pt x="8324788" y="1379141"/>
                  <a:pt x="8186808" y="1367101"/>
                  <a:pt x="7813311" y="1363123"/>
                </a:cubicBezTo>
                <a:cubicBezTo>
                  <a:pt x="7439814" y="1359145"/>
                  <a:pt x="7245376" y="1357504"/>
                  <a:pt x="7024689" y="1363123"/>
                </a:cubicBezTo>
                <a:cubicBezTo>
                  <a:pt x="6804002" y="1368742"/>
                  <a:pt x="6451860" y="1331366"/>
                  <a:pt x="6145342" y="1363123"/>
                </a:cubicBezTo>
                <a:cubicBezTo>
                  <a:pt x="5838824" y="1394880"/>
                  <a:pt x="5837119" y="1354410"/>
                  <a:pt x="5628899" y="1363123"/>
                </a:cubicBezTo>
                <a:cubicBezTo>
                  <a:pt x="5420679" y="1371836"/>
                  <a:pt x="5210493" y="1374204"/>
                  <a:pt x="4931004" y="1363123"/>
                </a:cubicBezTo>
                <a:cubicBezTo>
                  <a:pt x="4651516" y="1352042"/>
                  <a:pt x="4394239" y="1381758"/>
                  <a:pt x="4051657" y="1363123"/>
                </a:cubicBezTo>
                <a:cubicBezTo>
                  <a:pt x="3709075" y="1344488"/>
                  <a:pt x="3659999" y="1362261"/>
                  <a:pt x="3535214" y="1363123"/>
                </a:cubicBezTo>
                <a:cubicBezTo>
                  <a:pt x="3410429" y="1363985"/>
                  <a:pt x="3124367" y="1383760"/>
                  <a:pt x="3018772" y="1363123"/>
                </a:cubicBezTo>
                <a:cubicBezTo>
                  <a:pt x="2913177" y="1342486"/>
                  <a:pt x="2477243" y="1377191"/>
                  <a:pt x="2139424" y="1363123"/>
                </a:cubicBezTo>
                <a:cubicBezTo>
                  <a:pt x="1801605" y="1349055"/>
                  <a:pt x="1681037" y="1369771"/>
                  <a:pt x="1441529" y="1363123"/>
                </a:cubicBezTo>
                <a:cubicBezTo>
                  <a:pt x="1202022" y="1356475"/>
                  <a:pt x="798066" y="1321451"/>
                  <a:pt x="227192" y="1363123"/>
                </a:cubicBezTo>
                <a:cubicBezTo>
                  <a:pt x="76452" y="1369142"/>
                  <a:pt x="9629" y="1246378"/>
                  <a:pt x="0" y="1135931"/>
                </a:cubicBezTo>
                <a:cubicBezTo>
                  <a:pt x="-10236" y="999428"/>
                  <a:pt x="-20617" y="882083"/>
                  <a:pt x="0" y="690649"/>
                </a:cubicBezTo>
                <a:cubicBezTo>
                  <a:pt x="20617" y="499215"/>
                  <a:pt x="-13633" y="386548"/>
                  <a:pt x="0" y="227192"/>
                </a:cubicBezTo>
                <a:close/>
              </a:path>
              <a:path w="9527019" h="1363123" stroke="0" extrusionOk="0">
                <a:moveTo>
                  <a:pt x="0" y="227192"/>
                </a:moveTo>
                <a:cubicBezTo>
                  <a:pt x="527" y="96515"/>
                  <a:pt x="120832" y="-4642"/>
                  <a:pt x="227192" y="0"/>
                </a:cubicBezTo>
                <a:cubicBezTo>
                  <a:pt x="355628" y="9115"/>
                  <a:pt x="457701" y="6072"/>
                  <a:pt x="652908" y="0"/>
                </a:cubicBezTo>
                <a:cubicBezTo>
                  <a:pt x="848115" y="-6072"/>
                  <a:pt x="1032053" y="-28867"/>
                  <a:pt x="1350803" y="0"/>
                </a:cubicBezTo>
                <a:cubicBezTo>
                  <a:pt x="1669553" y="28867"/>
                  <a:pt x="1887382" y="-13692"/>
                  <a:pt x="2230151" y="0"/>
                </a:cubicBezTo>
                <a:cubicBezTo>
                  <a:pt x="2572920" y="13692"/>
                  <a:pt x="2673691" y="-18704"/>
                  <a:pt x="2928046" y="0"/>
                </a:cubicBezTo>
                <a:cubicBezTo>
                  <a:pt x="3182402" y="18704"/>
                  <a:pt x="3159464" y="5098"/>
                  <a:pt x="3353762" y="0"/>
                </a:cubicBezTo>
                <a:cubicBezTo>
                  <a:pt x="3548060" y="-5098"/>
                  <a:pt x="3698977" y="18960"/>
                  <a:pt x="3870204" y="0"/>
                </a:cubicBezTo>
                <a:cubicBezTo>
                  <a:pt x="4041431" y="-18960"/>
                  <a:pt x="4253851" y="18720"/>
                  <a:pt x="4386646" y="0"/>
                </a:cubicBezTo>
                <a:cubicBezTo>
                  <a:pt x="4519441" y="-18720"/>
                  <a:pt x="4735560" y="17507"/>
                  <a:pt x="4903089" y="0"/>
                </a:cubicBezTo>
                <a:cubicBezTo>
                  <a:pt x="5070618" y="-17507"/>
                  <a:pt x="5431556" y="-15678"/>
                  <a:pt x="5600984" y="0"/>
                </a:cubicBezTo>
                <a:cubicBezTo>
                  <a:pt x="5770413" y="15678"/>
                  <a:pt x="6054547" y="-4639"/>
                  <a:pt x="6208152" y="0"/>
                </a:cubicBezTo>
                <a:cubicBezTo>
                  <a:pt x="6361757" y="4639"/>
                  <a:pt x="6519589" y="-8647"/>
                  <a:pt x="6633868" y="0"/>
                </a:cubicBezTo>
                <a:cubicBezTo>
                  <a:pt x="6748147" y="8647"/>
                  <a:pt x="6939284" y="-22223"/>
                  <a:pt x="7150310" y="0"/>
                </a:cubicBezTo>
                <a:cubicBezTo>
                  <a:pt x="7361336" y="22223"/>
                  <a:pt x="7446930" y="10834"/>
                  <a:pt x="7666753" y="0"/>
                </a:cubicBezTo>
                <a:cubicBezTo>
                  <a:pt x="7886576" y="-10834"/>
                  <a:pt x="7922130" y="-9549"/>
                  <a:pt x="8092469" y="0"/>
                </a:cubicBezTo>
                <a:cubicBezTo>
                  <a:pt x="8262808" y="9549"/>
                  <a:pt x="8966116" y="-45993"/>
                  <a:pt x="9299827" y="0"/>
                </a:cubicBezTo>
                <a:cubicBezTo>
                  <a:pt x="9407935" y="-3315"/>
                  <a:pt x="9515326" y="88647"/>
                  <a:pt x="9527019" y="227192"/>
                </a:cubicBezTo>
                <a:cubicBezTo>
                  <a:pt x="9504480" y="346454"/>
                  <a:pt x="9540843" y="503280"/>
                  <a:pt x="9527019" y="681562"/>
                </a:cubicBezTo>
                <a:cubicBezTo>
                  <a:pt x="9513196" y="859844"/>
                  <a:pt x="9526502" y="959730"/>
                  <a:pt x="9527019" y="1135931"/>
                </a:cubicBezTo>
                <a:cubicBezTo>
                  <a:pt x="9523507" y="1259931"/>
                  <a:pt x="9417601" y="1368605"/>
                  <a:pt x="9299827" y="1363123"/>
                </a:cubicBezTo>
                <a:cubicBezTo>
                  <a:pt x="9071343" y="1347432"/>
                  <a:pt x="8830771" y="1369437"/>
                  <a:pt x="8692658" y="1363123"/>
                </a:cubicBezTo>
                <a:cubicBezTo>
                  <a:pt x="8554545" y="1356809"/>
                  <a:pt x="8084452" y="1357055"/>
                  <a:pt x="7813311" y="1363123"/>
                </a:cubicBezTo>
                <a:cubicBezTo>
                  <a:pt x="7542170" y="1369191"/>
                  <a:pt x="7479675" y="1369711"/>
                  <a:pt x="7387595" y="1363123"/>
                </a:cubicBezTo>
                <a:cubicBezTo>
                  <a:pt x="7295515" y="1356535"/>
                  <a:pt x="6959193" y="1353015"/>
                  <a:pt x="6780426" y="1363123"/>
                </a:cubicBezTo>
                <a:cubicBezTo>
                  <a:pt x="6601659" y="1373231"/>
                  <a:pt x="6269864" y="1321698"/>
                  <a:pt x="5901078" y="1363123"/>
                </a:cubicBezTo>
                <a:cubicBezTo>
                  <a:pt x="5532292" y="1404548"/>
                  <a:pt x="5347604" y="1368792"/>
                  <a:pt x="5021731" y="1363123"/>
                </a:cubicBezTo>
                <a:cubicBezTo>
                  <a:pt x="4695858" y="1357454"/>
                  <a:pt x="4649292" y="1369586"/>
                  <a:pt x="4505288" y="1363123"/>
                </a:cubicBezTo>
                <a:cubicBezTo>
                  <a:pt x="4361284" y="1356660"/>
                  <a:pt x="4203324" y="1349009"/>
                  <a:pt x="3988846" y="1363123"/>
                </a:cubicBezTo>
                <a:cubicBezTo>
                  <a:pt x="3774368" y="1377237"/>
                  <a:pt x="3763612" y="1360873"/>
                  <a:pt x="3563130" y="1363123"/>
                </a:cubicBezTo>
                <a:cubicBezTo>
                  <a:pt x="3362648" y="1365373"/>
                  <a:pt x="3152270" y="1380523"/>
                  <a:pt x="2865235" y="1363123"/>
                </a:cubicBezTo>
                <a:cubicBezTo>
                  <a:pt x="2578200" y="1345723"/>
                  <a:pt x="2417958" y="1349838"/>
                  <a:pt x="2258066" y="1363123"/>
                </a:cubicBezTo>
                <a:cubicBezTo>
                  <a:pt x="2098174" y="1376408"/>
                  <a:pt x="1834205" y="1340136"/>
                  <a:pt x="1469445" y="1363123"/>
                </a:cubicBezTo>
                <a:cubicBezTo>
                  <a:pt x="1104685" y="1386110"/>
                  <a:pt x="590992" y="1331519"/>
                  <a:pt x="227192" y="1363123"/>
                </a:cubicBezTo>
                <a:cubicBezTo>
                  <a:pt x="101756" y="1372669"/>
                  <a:pt x="-5161" y="1268446"/>
                  <a:pt x="0" y="1135931"/>
                </a:cubicBezTo>
                <a:cubicBezTo>
                  <a:pt x="19102" y="1021518"/>
                  <a:pt x="-754" y="805956"/>
                  <a:pt x="0" y="663387"/>
                </a:cubicBezTo>
                <a:cubicBezTo>
                  <a:pt x="754" y="520818"/>
                  <a:pt x="7963" y="422034"/>
                  <a:pt x="0" y="227192"/>
                </a:cubicBezTo>
                <a:close/>
              </a:path>
            </a:pathLst>
          </a:custGeom>
          <a:ln w="38100">
            <a:extLst>
              <a:ext uri="{C807C97D-BFC1-408E-A445-0C87EB9F89A2}">
                <ask:lineSketchStyleProps xmlns="" xmlns:ask="http://schemas.microsoft.com/office/drawing/2018/sketchyshapes" sd="2774675798">
                  <a:prstGeom prst="roundRect">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Câu</a:t>
            </a:r>
            <a:r>
              <a:rPr kumimoji="0" lang="en-US" sz="3600" b="1"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3: </a:t>
            </a:r>
            <a:r>
              <a:rPr kumimoji="0" lang="en-US" sz="3600" b="1"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Tranh</a:t>
            </a:r>
            <a:r>
              <a:rPr kumimoji="0" lang="en-US" sz="3600" b="1"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3600" b="1"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nào</a:t>
            </a:r>
            <a:r>
              <a:rPr kumimoji="0" lang="en-US" sz="3600" b="1"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3600" b="1"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thể</a:t>
            </a:r>
            <a:r>
              <a:rPr kumimoji="0" lang="en-US" sz="3600" b="1"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3600" b="1"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hiện</a:t>
            </a:r>
            <a:r>
              <a:rPr kumimoji="0" lang="en-US" sz="3600" b="1"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3600" b="1"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việc</a:t>
            </a:r>
            <a:r>
              <a:rPr kumimoji="0" lang="en-US" sz="3600" b="1"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3600" b="1"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tích</a:t>
            </a:r>
            <a:r>
              <a:rPr kumimoji="0" lang="en-US" sz="3600" b="1"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3600" b="1"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cực</a:t>
            </a:r>
            <a:r>
              <a:rPr kumimoji="0" lang="en-US" sz="3600" b="1"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3600" b="1"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hoàn</a:t>
            </a:r>
            <a:r>
              <a:rPr kumimoji="0" lang="en-US" sz="3600" b="1"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3600" b="1"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thành</a:t>
            </a:r>
            <a:r>
              <a:rPr kumimoji="0" lang="en-US" sz="3600" b="1"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3600" b="1"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nhiệm</a:t>
            </a:r>
            <a:r>
              <a:rPr kumimoji="0" lang="en-US" sz="3600" b="1" i="0" u="none" strike="noStrike" kern="120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3600" b="1" i="0" u="none" strike="noStrike" kern="1200" cap="none" spc="0" normalizeH="0" baseline="0" noProof="0" dirty="0" err="1">
                <a:ln>
                  <a:noFill/>
                </a:ln>
                <a:solidFill>
                  <a:prstClr val="black"/>
                </a:solidFill>
                <a:effectLst/>
                <a:uLnTx/>
                <a:uFillTx/>
                <a:latin typeface="Times New Roman" pitchFamily="18" charset="0"/>
                <a:cs typeface="Times New Roman" pitchFamily="18" charset="0"/>
              </a:rPr>
              <a:t>vụ</a:t>
            </a:r>
            <a:r>
              <a:rPr lang="en-US" sz="3600" b="1" dirty="0">
                <a:solidFill>
                  <a:prstClr val="black"/>
                </a:solidFill>
                <a:latin typeface="Times New Roman" pitchFamily="18" charset="0"/>
                <a:cs typeface="Times New Roman" pitchFamily="18" charset="0"/>
              </a:rPr>
              <a:t>?</a:t>
            </a:r>
            <a:endParaRPr kumimoji="0" lang="en-US" sz="3600" b="1" i="0" u="none" strike="noStrike" kern="1200" cap="none" spc="0" normalizeH="0" baseline="0" noProof="0" dirty="0">
              <a:ln>
                <a:noFill/>
              </a:ln>
              <a:solidFill>
                <a:prstClr val="black"/>
              </a:solidFill>
              <a:effectLst/>
              <a:uLnTx/>
              <a:uFillTx/>
              <a:latin typeface="Times New Roman" pitchFamily="18" charset="0"/>
              <a:cs typeface="Times New Roman" pitchFamily="18" charset="0"/>
            </a:endParaRPr>
          </a:p>
        </p:txBody>
      </p:sp>
      <p:grpSp>
        <p:nvGrpSpPr>
          <p:cNvPr id="105" name="Group 104">
            <a:extLst>
              <a:ext uri="{FF2B5EF4-FFF2-40B4-BE49-F238E27FC236}">
                <a16:creationId xmlns="" xmlns:a16="http://schemas.microsoft.com/office/drawing/2014/main" id="{AC0BF159-19AF-6DD9-567E-DB7AA5C77404}"/>
              </a:ext>
            </a:extLst>
          </p:cNvPr>
          <p:cNvGrpSpPr/>
          <p:nvPr/>
        </p:nvGrpSpPr>
        <p:grpSpPr>
          <a:xfrm>
            <a:off x="3505199" y="3621619"/>
            <a:ext cx="1862778" cy="3273208"/>
            <a:chOff x="-311329" y="2956902"/>
            <a:chExt cx="2483703" cy="3948546"/>
          </a:xfrm>
        </p:grpSpPr>
        <p:pic>
          <p:nvPicPr>
            <p:cNvPr id="7" name="Picture 6" descr="A picture containing toy&#10;&#10;Description automatically generated">
              <a:extLst>
                <a:ext uri="{FF2B5EF4-FFF2-40B4-BE49-F238E27FC236}">
                  <a16:creationId xmlns="" xmlns:a16="http://schemas.microsoft.com/office/drawing/2014/main" id="{94D44D92-EEEF-ACE2-7F31-9D6CD92CB05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4291" y="2956902"/>
              <a:ext cx="2246665" cy="3948546"/>
            </a:xfrm>
            <a:prstGeom prst="rect">
              <a:avLst/>
            </a:prstGeom>
          </p:spPr>
        </p:pic>
        <p:sp>
          <p:nvSpPr>
            <p:cNvPr id="8" name="TextBox 7">
              <a:extLst>
                <a:ext uri="{FF2B5EF4-FFF2-40B4-BE49-F238E27FC236}">
                  <a16:creationId xmlns="" xmlns:a16="http://schemas.microsoft.com/office/drawing/2014/main" id="{F916F835-DD4B-BA0A-228A-73AD809E2696}"/>
                </a:ext>
              </a:extLst>
            </p:cNvPr>
            <p:cNvSpPr txBox="1"/>
            <p:nvPr/>
          </p:nvSpPr>
          <p:spPr>
            <a:xfrm>
              <a:off x="-311329" y="2999511"/>
              <a:ext cx="2483702" cy="167075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Hãy</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chọn</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đáp</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án</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đúng</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grpSp>
      <p:sp>
        <p:nvSpPr>
          <p:cNvPr id="16" name="AutoShape 3">
            <a:extLst>
              <a:ext uri="{FF2B5EF4-FFF2-40B4-BE49-F238E27FC236}">
                <a16:creationId xmlns="" xmlns:a16="http://schemas.microsoft.com/office/drawing/2014/main" id="{96A054C5-B4FA-F692-A895-7ACDAC774A22}"/>
              </a:ext>
            </a:extLst>
          </p:cNvPr>
          <p:cNvSpPr>
            <a:spLocks noChangeAspect="1" noChangeArrowheads="1" noTextEdit="1"/>
          </p:cNvSpPr>
          <p:nvPr/>
        </p:nvSpPr>
        <p:spPr bwMode="auto">
          <a:xfrm>
            <a:off x="4107222" y="1602731"/>
            <a:ext cx="3692129" cy="538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Rectangle 6">
            <a:extLst>
              <a:ext uri="{FF2B5EF4-FFF2-40B4-BE49-F238E27FC236}">
                <a16:creationId xmlns="" xmlns:a16="http://schemas.microsoft.com/office/drawing/2014/main" id="{E384332E-AE58-B73C-370C-E1B96A5A2DF1}"/>
              </a:ext>
            </a:extLst>
          </p:cNvPr>
          <p:cNvSpPr>
            <a:spLocks noChangeArrowheads="1"/>
          </p:cNvSpPr>
          <p:nvPr/>
        </p:nvSpPr>
        <p:spPr bwMode="auto">
          <a:xfrm>
            <a:off x="6099138" y="2167882"/>
            <a:ext cx="102394"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Rectangle 8">
            <a:extLst>
              <a:ext uri="{FF2B5EF4-FFF2-40B4-BE49-F238E27FC236}">
                <a16:creationId xmlns="" xmlns:a16="http://schemas.microsoft.com/office/drawing/2014/main" id="{609AD68D-1A87-CBA6-E5B7-EF3C57181D9B}"/>
              </a:ext>
            </a:extLst>
          </p:cNvPr>
          <p:cNvSpPr>
            <a:spLocks noChangeArrowheads="1"/>
          </p:cNvSpPr>
          <p:nvPr/>
        </p:nvSpPr>
        <p:spPr bwMode="auto">
          <a:xfrm>
            <a:off x="6099138" y="2167881"/>
            <a:ext cx="102394"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Freeform 12">
            <a:extLst>
              <a:ext uri="{FF2B5EF4-FFF2-40B4-BE49-F238E27FC236}">
                <a16:creationId xmlns="" xmlns:a16="http://schemas.microsoft.com/office/drawing/2014/main" id="{6BB36A61-785B-3BA0-0CAE-D07D30CCEE71}"/>
              </a:ext>
            </a:extLst>
          </p:cNvPr>
          <p:cNvSpPr>
            <a:spLocks noEditPoints="1"/>
          </p:cNvSpPr>
          <p:nvPr/>
        </p:nvSpPr>
        <p:spPr bwMode="auto">
          <a:xfrm>
            <a:off x="5035910" y="2593332"/>
            <a:ext cx="203597" cy="195263"/>
          </a:xfrm>
          <a:custGeom>
            <a:avLst/>
            <a:gdLst>
              <a:gd name="T0" fmla="*/ 0 w 171"/>
              <a:gd name="T1" fmla="*/ 97 h 123"/>
              <a:gd name="T2" fmla="*/ 0 w 171"/>
              <a:gd name="T3" fmla="*/ 97 h 123"/>
              <a:gd name="T4" fmla="*/ 18 w 171"/>
              <a:gd name="T5" fmla="*/ 123 h 123"/>
              <a:gd name="T6" fmla="*/ 18 w 171"/>
              <a:gd name="T7" fmla="*/ 123 h 123"/>
              <a:gd name="T8" fmla="*/ 0 w 171"/>
              <a:gd name="T9" fmla="*/ 97 h 123"/>
              <a:gd name="T10" fmla="*/ 152 w 171"/>
              <a:gd name="T11" fmla="*/ 0 h 123"/>
              <a:gd name="T12" fmla="*/ 152 w 171"/>
              <a:gd name="T13" fmla="*/ 0 h 123"/>
              <a:gd name="T14" fmla="*/ 171 w 171"/>
              <a:gd name="T15" fmla="*/ 26 h 123"/>
              <a:gd name="T16" fmla="*/ 171 w 171"/>
              <a:gd name="T17" fmla="*/ 26 h 123"/>
              <a:gd name="T18" fmla="*/ 152 w 171"/>
              <a:gd name="T19"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123">
                <a:moveTo>
                  <a:pt x="0" y="97"/>
                </a:moveTo>
                <a:lnTo>
                  <a:pt x="0" y="97"/>
                </a:lnTo>
                <a:lnTo>
                  <a:pt x="18" y="123"/>
                </a:lnTo>
                <a:lnTo>
                  <a:pt x="18" y="123"/>
                </a:lnTo>
                <a:lnTo>
                  <a:pt x="0" y="97"/>
                </a:lnTo>
                <a:close/>
                <a:moveTo>
                  <a:pt x="152" y="0"/>
                </a:moveTo>
                <a:lnTo>
                  <a:pt x="152" y="0"/>
                </a:lnTo>
                <a:lnTo>
                  <a:pt x="171" y="26"/>
                </a:lnTo>
                <a:lnTo>
                  <a:pt x="171" y="26"/>
                </a:lnTo>
                <a:lnTo>
                  <a:pt x="152" y="0"/>
                </a:lnTo>
                <a:close/>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Freeform 13">
            <a:extLst>
              <a:ext uri="{FF2B5EF4-FFF2-40B4-BE49-F238E27FC236}">
                <a16:creationId xmlns="" xmlns:a16="http://schemas.microsoft.com/office/drawing/2014/main" id="{286F82AA-90FC-D70D-C6E6-3AD1C2421B3A}"/>
              </a:ext>
            </a:extLst>
          </p:cNvPr>
          <p:cNvSpPr>
            <a:spLocks noEditPoints="1"/>
          </p:cNvSpPr>
          <p:nvPr/>
        </p:nvSpPr>
        <p:spPr bwMode="auto">
          <a:xfrm>
            <a:off x="5035910" y="2593332"/>
            <a:ext cx="203597" cy="195263"/>
          </a:xfrm>
          <a:custGeom>
            <a:avLst/>
            <a:gdLst>
              <a:gd name="T0" fmla="*/ 0 w 171"/>
              <a:gd name="T1" fmla="*/ 97 h 123"/>
              <a:gd name="T2" fmla="*/ 0 w 171"/>
              <a:gd name="T3" fmla="*/ 97 h 123"/>
              <a:gd name="T4" fmla="*/ 18 w 171"/>
              <a:gd name="T5" fmla="*/ 123 h 123"/>
              <a:gd name="T6" fmla="*/ 18 w 171"/>
              <a:gd name="T7" fmla="*/ 123 h 123"/>
              <a:gd name="T8" fmla="*/ 0 w 171"/>
              <a:gd name="T9" fmla="*/ 97 h 123"/>
              <a:gd name="T10" fmla="*/ 152 w 171"/>
              <a:gd name="T11" fmla="*/ 0 h 123"/>
              <a:gd name="T12" fmla="*/ 152 w 171"/>
              <a:gd name="T13" fmla="*/ 0 h 123"/>
              <a:gd name="T14" fmla="*/ 171 w 171"/>
              <a:gd name="T15" fmla="*/ 26 h 123"/>
              <a:gd name="T16" fmla="*/ 171 w 171"/>
              <a:gd name="T17" fmla="*/ 26 h 123"/>
              <a:gd name="T18" fmla="*/ 152 w 171"/>
              <a:gd name="T19"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1" h="123">
                <a:moveTo>
                  <a:pt x="0" y="97"/>
                </a:moveTo>
                <a:lnTo>
                  <a:pt x="0" y="97"/>
                </a:lnTo>
                <a:lnTo>
                  <a:pt x="18" y="123"/>
                </a:lnTo>
                <a:lnTo>
                  <a:pt x="18" y="123"/>
                </a:lnTo>
                <a:lnTo>
                  <a:pt x="0" y="97"/>
                </a:lnTo>
                <a:moveTo>
                  <a:pt x="152" y="0"/>
                </a:moveTo>
                <a:lnTo>
                  <a:pt x="152" y="0"/>
                </a:lnTo>
                <a:lnTo>
                  <a:pt x="171" y="26"/>
                </a:lnTo>
                <a:lnTo>
                  <a:pt x="171" y="26"/>
                </a:lnTo>
                <a:lnTo>
                  <a:pt x="15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 name="Freeform 15">
            <a:extLst>
              <a:ext uri="{FF2B5EF4-FFF2-40B4-BE49-F238E27FC236}">
                <a16:creationId xmlns="" xmlns:a16="http://schemas.microsoft.com/office/drawing/2014/main" id="{B3DA0B6F-FC6B-172D-F0BB-2869D6F39C74}"/>
              </a:ext>
            </a:extLst>
          </p:cNvPr>
          <p:cNvSpPr>
            <a:spLocks/>
          </p:cNvSpPr>
          <p:nvPr/>
        </p:nvSpPr>
        <p:spPr bwMode="auto">
          <a:xfrm>
            <a:off x="7256426" y="2769544"/>
            <a:ext cx="22622" cy="38100"/>
          </a:xfrm>
          <a:custGeom>
            <a:avLst/>
            <a:gdLst>
              <a:gd name="T0" fmla="*/ 11 w 12"/>
              <a:gd name="T1" fmla="*/ 0 h 16"/>
              <a:gd name="T2" fmla="*/ 0 w 12"/>
              <a:gd name="T3" fmla="*/ 15 h 16"/>
              <a:gd name="T4" fmla="*/ 1 w 12"/>
              <a:gd name="T5" fmla="*/ 16 h 16"/>
              <a:gd name="T6" fmla="*/ 12 w 12"/>
              <a:gd name="T7" fmla="*/ 0 h 16"/>
              <a:gd name="T8" fmla="*/ 11 w 12"/>
              <a:gd name="T9" fmla="*/ 0 h 16"/>
            </a:gdLst>
            <a:ahLst/>
            <a:cxnLst>
              <a:cxn ang="0">
                <a:pos x="T0" y="T1"/>
              </a:cxn>
              <a:cxn ang="0">
                <a:pos x="T2" y="T3"/>
              </a:cxn>
              <a:cxn ang="0">
                <a:pos x="T4" y="T5"/>
              </a:cxn>
              <a:cxn ang="0">
                <a:pos x="T6" y="T7"/>
              </a:cxn>
              <a:cxn ang="0">
                <a:pos x="T8" y="T9"/>
              </a:cxn>
            </a:cxnLst>
            <a:rect l="0" t="0" r="r" b="b"/>
            <a:pathLst>
              <a:path w="12" h="16">
                <a:moveTo>
                  <a:pt x="11" y="0"/>
                </a:moveTo>
                <a:cubicBezTo>
                  <a:pt x="0" y="15"/>
                  <a:pt x="0" y="15"/>
                  <a:pt x="0" y="15"/>
                </a:cubicBezTo>
                <a:cubicBezTo>
                  <a:pt x="0" y="15"/>
                  <a:pt x="1" y="15"/>
                  <a:pt x="1" y="16"/>
                </a:cubicBezTo>
                <a:cubicBezTo>
                  <a:pt x="12" y="0"/>
                  <a:pt x="12" y="0"/>
                  <a:pt x="12" y="0"/>
                </a:cubicBezTo>
                <a:cubicBezTo>
                  <a:pt x="11" y="0"/>
                  <a:pt x="11" y="0"/>
                  <a:pt x="11" y="0"/>
                </a:cubicBezTo>
              </a:path>
            </a:pathLst>
          </a:custGeom>
          <a:solidFill>
            <a:srgbClr val="CEC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Freeform 18">
            <a:extLst>
              <a:ext uri="{FF2B5EF4-FFF2-40B4-BE49-F238E27FC236}">
                <a16:creationId xmlns="" xmlns:a16="http://schemas.microsoft.com/office/drawing/2014/main" id="{AC422A3F-BC77-157A-38D3-EEAC1ED2584F}"/>
              </a:ext>
            </a:extLst>
          </p:cNvPr>
          <p:cNvSpPr>
            <a:spLocks noEditPoints="1"/>
          </p:cNvSpPr>
          <p:nvPr/>
        </p:nvSpPr>
        <p:spPr bwMode="auto">
          <a:xfrm>
            <a:off x="4612047" y="2979095"/>
            <a:ext cx="152400" cy="117475"/>
          </a:xfrm>
          <a:custGeom>
            <a:avLst/>
            <a:gdLst>
              <a:gd name="T0" fmla="*/ 0 w 83"/>
              <a:gd name="T1" fmla="*/ 36 h 48"/>
              <a:gd name="T2" fmla="*/ 8 w 83"/>
              <a:gd name="T3" fmla="*/ 48 h 48"/>
              <a:gd name="T4" fmla="*/ 0 w 83"/>
              <a:gd name="T5" fmla="*/ 36 h 48"/>
              <a:gd name="T6" fmla="*/ 83 w 83"/>
              <a:gd name="T7" fmla="*/ 0 h 48"/>
              <a:gd name="T8" fmla="*/ 8 w 83"/>
              <a:gd name="T9" fmla="*/ 48 h 48"/>
              <a:gd name="T10" fmla="*/ 83 w 83"/>
              <a:gd name="T11" fmla="*/ 0 h 48"/>
              <a:gd name="T12" fmla="*/ 83 w 83"/>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83" h="48">
                <a:moveTo>
                  <a:pt x="0" y="36"/>
                </a:moveTo>
                <a:cubicBezTo>
                  <a:pt x="3" y="40"/>
                  <a:pt x="5" y="44"/>
                  <a:pt x="8" y="48"/>
                </a:cubicBezTo>
                <a:cubicBezTo>
                  <a:pt x="5" y="44"/>
                  <a:pt x="3" y="40"/>
                  <a:pt x="0" y="36"/>
                </a:cubicBezTo>
                <a:moveTo>
                  <a:pt x="83" y="0"/>
                </a:moveTo>
                <a:cubicBezTo>
                  <a:pt x="8" y="48"/>
                  <a:pt x="8" y="48"/>
                  <a:pt x="8" y="48"/>
                </a:cubicBezTo>
                <a:cubicBezTo>
                  <a:pt x="83" y="0"/>
                  <a:pt x="83" y="0"/>
                  <a:pt x="83" y="0"/>
                </a:cubicBezTo>
                <a:cubicBezTo>
                  <a:pt x="83" y="0"/>
                  <a:pt x="83" y="0"/>
                  <a:pt x="83" y="0"/>
                </a:cubicBezTo>
              </a:path>
            </a:pathLst>
          </a:custGeom>
          <a:solidFill>
            <a:srgbClr val="FAFC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 name="Freeform 21">
            <a:extLst>
              <a:ext uri="{FF2B5EF4-FFF2-40B4-BE49-F238E27FC236}">
                <a16:creationId xmlns="" xmlns:a16="http://schemas.microsoft.com/office/drawing/2014/main" id="{32620BD1-5B31-B595-0565-2F57FBF6111D}"/>
              </a:ext>
            </a:extLst>
          </p:cNvPr>
          <p:cNvSpPr>
            <a:spLocks noEditPoints="1"/>
          </p:cNvSpPr>
          <p:nvPr/>
        </p:nvSpPr>
        <p:spPr bwMode="auto">
          <a:xfrm>
            <a:off x="5110919" y="6327132"/>
            <a:ext cx="248841" cy="238125"/>
          </a:xfrm>
          <a:custGeom>
            <a:avLst/>
            <a:gdLst>
              <a:gd name="T0" fmla="*/ 209 w 209"/>
              <a:gd name="T1" fmla="*/ 125 h 150"/>
              <a:gd name="T2" fmla="*/ 195 w 209"/>
              <a:gd name="T3" fmla="*/ 150 h 150"/>
              <a:gd name="T4" fmla="*/ 195 w 209"/>
              <a:gd name="T5" fmla="*/ 150 h 150"/>
              <a:gd name="T6" fmla="*/ 209 w 209"/>
              <a:gd name="T7" fmla="*/ 125 h 150"/>
              <a:gd name="T8" fmla="*/ 209 w 209"/>
              <a:gd name="T9" fmla="*/ 125 h 150"/>
              <a:gd name="T10" fmla="*/ 23 w 209"/>
              <a:gd name="T11" fmla="*/ 0 h 150"/>
              <a:gd name="T12" fmla="*/ 0 w 209"/>
              <a:gd name="T13" fmla="*/ 45 h 150"/>
              <a:gd name="T14" fmla="*/ 0 w 209"/>
              <a:gd name="T15" fmla="*/ 45 h 150"/>
              <a:gd name="T16" fmla="*/ 23 w 209"/>
              <a:gd name="T17" fmla="*/ 0 h 150"/>
              <a:gd name="T18" fmla="*/ 23 w 209"/>
              <a:gd name="T19"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9" h="150">
                <a:moveTo>
                  <a:pt x="209" y="125"/>
                </a:moveTo>
                <a:lnTo>
                  <a:pt x="195" y="150"/>
                </a:lnTo>
                <a:lnTo>
                  <a:pt x="195" y="150"/>
                </a:lnTo>
                <a:lnTo>
                  <a:pt x="209" y="125"/>
                </a:lnTo>
                <a:lnTo>
                  <a:pt x="209" y="125"/>
                </a:lnTo>
                <a:close/>
                <a:moveTo>
                  <a:pt x="23" y="0"/>
                </a:moveTo>
                <a:lnTo>
                  <a:pt x="0" y="45"/>
                </a:lnTo>
                <a:lnTo>
                  <a:pt x="0" y="45"/>
                </a:lnTo>
                <a:lnTo>
                  <a:pt x="23" y="0"/>
                </a:lnTo>
                <a:lnTo>
                  <a:pt x="23" y="0"/>
                </a:lnTo>
                <a:close/>
              </a:path>
            </a:pathLst>
          </a:custGeom>
          <a:solidFill>
            <a:srgbClr val="AEAD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 name="Freeform 22">
            <a:extLst>
              <a:ext uri="{FF2B5EF4-FFF2-40B4-BE49-F238E27FC236}">
                <a16:creationId xmlns="" xmlns:a16="http://schemas.microsoft.com/office/drawing/2014/main" id="{2154D9DE-0941-FAFE-B3F3-FE2DC33FEE54}"/>
              </a:ext>
            </a:extLst>
          </p:cNvPr>
          <p:cNvSpPr>
            <a:spLocks noEditPoints="1"/>
          </p:cNvSpPr>
          <p:nvPr/>
        </p:nvSpPr>
        <p:spPr bwMode="auto">
          <a:xfrm>
            <a:off x="5110919" y="6327132"/>
            <a:ext cx="248841" cy="238125"/>
          </a:xfrm>
          <a:custGeom>
            <a:avLst/>
            <a:gdLst>
              <a:gd name="T0" fmla="*/ 209 w 209"/>
              <a:gd name="T1" fmla="*/ 125 h 150"/>
              <a:gd name="T2" fmla="*/ 195 w 209"/>
              <a:gd name="T3" fmla="*/ 150 h 150"/>
              <a:gd name="T4" fmla="*/ 195 w 209"/>
              <a:gd name="T5" fmla="*/ 150 h 150"/>
              <a:gd name="T6" fmla="*/ 209 w 209"/>
              <a:gd name="T7" fmla="*/ 125 h 150"/>
              <a:gd name="T8" fmla="*/ 209 w 209"/>
              <a:gd name="T9" fmla="*/ 125 h 150"/>
              <a:gd name="T10" fmla="*/ 23 w 209"/>
              <a:gd name="T11" fmla="*/ 0 h 150"/>
              <a:gd name="T12" fmla="*/ 0 w 209"/>
              <a:gd name="T13" fmla="*/ 45 h 150"/>
              <a:gd name="T14" fmla="*/ 0 w 209"/>
              <a:gd name="T15" fmla="*/ 45 h 150"/>
              <a:gd name="T16" fmla="*/ 23 w 209"/>
              <a:gd name="T17" fmla="*/ 0 h 150"/>
              <a:gd name="T18" fmla="*/ 23 w 209"/>
              <a:gd name="T19"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9" h="150">
                <a:moveTo>
                  <a:pt x="209" y="125"/>
                </a:moveTo>
                <a:lnTo>
                  <a:pt x="195" y="150"/>
                </a:lnTo>
                <a:lnTo>
                  <a:pt x="195" y="150"/>
                </a:lnTo>
                <a:lnTo>
                  <a:pt x="209" y="125"/>
                </a:lnTo>
                <a:lnTo>
                  <a:pt x="209" y="125"/>
                </a:lnTo>
                <a:moveTo>
                  <a:pt x="23" y="0"/>
                </a:moveTo>
                <a:lnTo>
                  <a:pt x="0" y="45"/>
                </a:lnTo>
                <a:lnTo>
                  <a:pt x="0" y="45"/>
                </a:lnTo>
                <a:lnTo>
                  <a:pt x="23" y="0"/>
                </a:lnTo>
                <a:lnTo>
                  <a:pt x="2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 name="Freeform 25">
            <a:extLst>
              <a:ext uri="{FF2B5EF4-FFF2-40B4-BE49-F238E27FC236}">
                <a16:creationId xmlns="" xmlns:a16="http://schemas.microsoft.com/office/drawing/2014/main" id="{AC496622-7242-9EBF-D425-134BB3FC6A56}"/>
              </a:ext>
            </a:extLst>
          </p:cNvPr>
          <p:cNvSpPr>
            <a:spLocks/>
          </p:cNvSpPr>
          <p:nvPr/>
        </p:nvSpPr>
        <p:spPr bwMode="auto">
          <a:xfrm>
            <a:off x="7177845" y="6325545"/>
            <a:ext cx="27385" cy="73025"/>
          </a:xfrm>
          <a:custGeom>
            <a:avLst/>
            <a:gdLst>
              <a:gd name="T0" fmla="*/ 0 w 23"/>
              <a:gd name="T1" fmla="*/ 0 h 46"/>
              <a:gd name="T2" fmla="*/ 0 w 23"/>
              <a:gd name="T3" fmla="*/ 0 h 46"/>
              <a:gd name="T4" fmla="*/ 23 w 23"/>
              <a:gd name="T5" fmla="*/ 46 h 46"/>
              <a:gd name="T6" fmla="*/ 23 w 23"/>
              <a:gd name="T7" fmla="*/ 46 h 46"/>
              <a:gd name="T8" fmla="*/ 0 w 23"/>
              <a:gd name="T9" fmla="*/ 0 h 46"/>
            </a:gdLst>
            <a:ahLst/>
            <a:cxnLst>
              <a:cxn ang="0">
                <a:pos x="T0" y="T1"/>
              </a:cxn>
              <a:cxn ang="0">
                <a:pos x="T2" y="T3"/>
              </a:cxn>
              <a:cxn ang="0">
                <a:pos x="T4" y="T5"/>
              </a:cxn>
              <a:cxn ang="0">
                <a:pos x="T6" y="T7"/>
              </a:cxn>
              <a:cxn ang="0">
                <a:pos x="T8" y="T9"/>
              </a:cxn>
            </a:cxnLst>
            <a:rect l="0" t="0" r="r" b="b"/>
            <a:pathLst>
              <a:path w="23" h="46">
                <a:moveTo>
                  <a:pt x="0" y="0"/>
                </a:moveTo>
                <a:lnTo>
                  <a:pt x="0" y="0"/>
                </a:lnTo>
                <a:lnTo>
                  <a:pt x="23" y="46"/>
                </a:lnTo>
                <a:lnTo>
                  <a:pt x="23" y="46"/>
                </a:lnTo>
                <a:lnTo>
                  <a:pt x="0" y="0"/>
                </a:lnTo>
                <a:close/>
              </a:path>
            </a:pathLst>
          </a:custGeom>
          <a:solidFill>
            <a:srgbClr val="AEAD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 name="Freeform 26">
            <a:extLst>
              <a:ext uri="{FF2B5EF4-FFF2-40B4-BE49-F238E27FC236}">
                <a16:creationId xmlns="" xmlns:a16="http://schemas.microsoft.com/office/drawing/2014/main" id="{14E68D61-6F33-3445-9141-273BB3E90E63}"/>
              </a:ext>
            </a:extLst>
          </p:cNvPr>
          <p:cNvSpPr>
            <a:spLocks/>
          </p:cNvSpPr>
          <p:nvPr/>
        </p:nvSpPr>
        <p:spPr bwMode="auto">
          <a:xfrm>
            <a:off x="7177845" y="6325545"/>
            <a:ext cx="27385" cy="73025"/>
          </a:xfrm>
          <a:custGeom>
            <a:avLst/>
            <a:gdLst>
              <a:gd name="T0" fmla="*/ 0 w 23"/>
              <a:gd name="T1" fmla="*/ 0 h 46"/>
              <a:gd name="T2" fmla="*/ 0 w 23"/>
              <a:gd name="T3" fmla="*/ 0 h 46"/>
              <a:gd name="T4" fmla="*/ 23 w 23"/>
              <a:gd name="T5" fmla="*/ 46 h 46"/>
              <a:gd name="T6" fmla="*/ 23 w 23"/>
              <a:gd name="T7" fmla="*/ 46 h 46"/>
              <a:gd name="T8" fmla="*/ 0 w 23"/>
              <a:gd name="T9" fmla="*/ 0 h 46"/>
            </a:gdLst>
            <a:ahLst/>
            <a:cxnLst>
              <a:cxn ang="0">
                <a:pos x="T0" y="T1"/>
              </a:cxn>
              <a:cxn ang="0">
                <a:pos x="T2" y="T3"/>
              </a:cxn>
              <a:cxn ang="0">
                <a:pos x="T4" y="T5"/>
              </a:cxn>
              <a:cxn ang="0">
                <a:pos x="T6" y="T7"/>
              </a:cxn>
              <a:cxn ang="0">
                <a:pos x="T8" y="T9"/>
              </a:cxn>
            </a:cxnLst>
            <a:rect l="0" t="0" r="r" b="b"/>
            <a:pathLst>
              <a:path w="23" h="46">
                <a:moveTo>
                  <a:pt x="0" y="0"/>
                </a:moveTo>
                <a:lnTo>
                  <a:pt x="0" y="0"/>
                </a:lnTo>
                <a:lnTo>
                  <a:pt x="23" y="46"/>
                </a:lnTo>
                <a:lnTo>
                  <a:pt x="23" y="46"/>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 name="Freeform 40">
            <a:extLst>
              <a:ext uri="{FF2B5EF4-FFF2-40B4-BE49-F238E27FC236}">
                <a16:creationId xmlns="" xmlns:a16="http://schemas.microsoft.com/office/drawing/2014/main" id="{4FCF741C-5DB7-0B6A-819F-832ABFD1F8C9}"/>
              </a:ext>
            </a:extLst>
          </p:cNvPr>
          <p:cNvSpPr>
            <a:spLocks noEditPoints="1"/>
          </p:cNvSpPr>
          <p:nvPr/>
        </p:nvSpPr>
        <p:spPr bwMode="auto">
          <a:xfrm>
            <a:off x="6540859" y="3277544"/>
            <a:ext cx="15479" cy="122238"/>
          </a:xfrm>
          <a:custGeom>
            <a:avLst/>
            <a:gdLst>
              <a:gd name="T0" fmla="*/ 8 w 8"/>
              <a:gd name="T1" fmla="*/ 50 h 50"/>
              <a:gd name="T2" fmla="*/ 8 w 8"/>
              <a:gd name="T3" fmla="*/ 50 h 50"/>
              <a:gd name="T4" fmla="*/ 8 w 8"/>
              <a:gd name="T5" fmla="*/ 50 h 50"/>
              <a:gd name="T6" fmla="*/ 8 w 8"/>
              <a:gd name="T7" fmla="*/ 50 h 50"/>
              <a:gd name="T8" fmla="*/ 0 w 8"/>
              <a:gd name="T9" fmla="*/ 11 h 50"/>
              <a:gd name="T10" fmla="*/ 0 w 8"/>
              <a:gd name="T11" fmla="*/ 11 h 50"/>
              <a:gd name="T12" fmla="*/ 0 w 8"/>
              <a:gd name="T13" fmla="*/ 11 h 50"/>
              <a:gd name="T14" fmla="*/ 0 w 8"/>
              <a:gd name="T15" fmla="*/ 11 h 50"/>
              <a:gd name="T16" fmla="*/ 0 w 8"/>
              <a:gd name="T17" fmla="*/ 11 h 50"/>
              <a:gd name="T18" fmla="*/ 0 w 8"/>
              <a:gd name="T19" fmla="*/ 11 h 50"/>
              <a:gd name="T20" fmla="*/ 0 w 8"/>
              <a:gd name="T21" fmla="*/ 10 h 50"/>
              <a:gd name="T22" fmla="*/ 0 w 8"/>
              <a:gd name="T23" fmla="*/ 10 h 50"/>
              <a:gd name="T24" fmla="*/ 0 w 8"/>
              <a:gd name="T25" fmla="*/ 10 h 50"/>
              <a:gd name="T26" fmla="*/ 0 w 8"/>
              <a:gd name="T27" fmla="*/ 10 h 50"/>
              <a:gd name="T28" fmla="*/ 0 w 8"/>
              <a:gd name="T29" fmla="*/ 9 h 50"/>
              <a:gd name="T30" fmla="*/ 0 w 8"/>
              <a:gd name="T31" fmla="*/ 9 h 50"/>
              <a:gd name="T32" fmla="*/ 0 w 8"/>
              <a:gd name="T33" fmla="*/ 9 h 50"/>
              <a:gd name="T34" fmla="*/ 0 w 8"/>
              <a:gd name="T35" fmla="*/ 9 h 50"/>
              <a:gd name="T36" fmla="*/ 0 w 8"/>
              <a:gd name="T37" fmla="*/ 9 h 50"/>
              <a:gd name="T38" fmla="*/ 0 w 8"/>
              <a:gd name="T39" fmla="*/ 9 h 50"/>
              <a:gd name="T40" fmla="*/ 0 w 8"/>
              <a:gd name="T41" fmla="*/ 8 h 50"/>
              <a:gd name="T42" fmla="*/ 0 w 8"/>
              <a:gd name="T43" fmla="*/ 8 h 50"/>
              <a:gd name="T44" fmla="*/ 0 w 8"/>
              <a:gd name="T45" fmla="*/ 8 h 50"/>
              <a:gd name="T46" fmla="*/ 0 w 8"/>
              <a:gd name="T47" fmla="*/ 7 h 50"/>
              <a:gd name="T48" fmla="*/ 0 w 8"/>
              <a:gd name="T49" fmla="*/ 7 h 50"/>
              <a:gd name="T50" fmla="*/ 0 w 8"/>
              <a:gd name="T51" fmla="*/ 7 h 50"/>
              <a:gd name="T52" fmla="*/ 0 w 8"/>
              <a:gd name="T53" fmla="*/ 7 h 50"/>
              <a:gd name="T54" fmla="*/ 0 w 8"/>
              <a:gd name="T55" fmla="*/ 7 h 50"/>
              <a:gd name="T56" fmla="*/ 0 w 8"/>
              <a:gd name="T57" fmla="*/ 7 h 50"/>
              <a:gd name="T58" fmla="*/ 0 w 8"/>
              <a:gd name="T59" fmla="*/ 6 h 50"/>
              <a:gd name="T60" fmla="*/ 0 w 8"/>
              <a:gd name="T61" fmla="*/ 6 h 50"/>
              <a:gd name="T62" fmla="*/ 0 w 8"/>
              <a:gd name="T63" fmla="*/ 6 h 50"/>
              <a:gd name="T64" fmla="*/ 0 w 8"/>
              <a:gd name="T65" fmla="*/ 6 h 50"/>
              <a:gd name="T66" fmla="*/ 0 w 8"/>
              <a:gd name="T67" fmla="*/ 6 h 50"/>
              <a:gd name="T68" fmla="*/ 0 w 8"/>
              <a:gd name="T69" fmla="*/ 6 h 50"/>
              <a:gd name="T70" fmla="*/ 0 w 8"/>
              <a:gd name="T71" fmla="*/ 5 h 50"/>
              <a:gd name="T72" fmla="*/ 0 w 8"/>
              <a:gd name="T73" fmla="*/ 5 h 50"/>
              <a:gd name="T74" fmla="*/ 0 w 8"/>
              <a:gd name="T75" fmla="*/ 5 h 50"/>
              <a:gd name="T76" fmla="*/ 0 w 8"/>
              <a:gd name="T77" fmla="*/ 5 h 50"/>
              <a:gd name="T78" fmla="*/ 0 w 8"/>
              <a:gd name="T79" fmla="*/ 5 h 50"/>
              <a:gd name="T80" fmla="*/ 0 w 8"/>
              <a:gd name="T81" fmla="*/ 4 h 50"/>
              <a:gd name="T82" fmla="*/ 0 w 8"/>
              <a:gd name="T83" fmla="*/ 4 h 50"/>
              <a:gd name="T84" fmla="*/ 0 w 8"/>
              <a:gd name="T85" fmla="*/ 4 h 50"/>
              <a:gd name="T86" fmla="*/ 0 w 8"/>
              <a:gd name="T87" fmla="*/ 4 h 50"/>
              <a:gd name="T88" fmla="*/ 0 w 8"/>
              <a:gd name="T89" fmla="*/ 3 h 50"/>
              <a:gd name="T90" fmla="*/ 0 w 8"/>
              <a:gd name="T91" fmla="*/ 3 h 50"/>
              <a:gd name="T92" fmla="*/ 0 w 8"/>
              <a:gd name="T93" fmla="*/ 3 h 50"/>
              <a:gd name="T94" fmla="*/ 0 w 8"/>
              <a:gd name="T95" fmla="*/ 3 h 50"/>
              <a:gd name="T96" fmla="*/ 0 w 8"/>
              <a:gd name="T97" fmla="*/ 3 h 50"/>
              <a:gd name="T98" fmla="*/ 0 w 8"/>
              <a:gd name="T99" fmla="*/ 3 h 50"/>
              <a:gd name="T100" fmla="*/ 0 w 8"/>
              <a:gd name="T101" fmla="*/ 2 h 50"/>
              <a:gd name="T102" fmla="*/ 0 w 8"/>
              <a:gd name="T103" fmla="*/ 2 h 50"/>
              <a:gd name="T104" fmla="*/ 0 w 8"/>
              <a:gd name="T105" fmla="*/ 2 h 50"/>
              <a:gd name="T106" fmla="*/ 0 w 8"/>
              <a:gd name="T107" fmla="*/ 2 h 50"/>
              <a:gd name="T108" fmla="*/ 0 w 8"/>
              <a:gd name="T109" fmla="*/ 2 h 50"/>
              <a:gd name="T110" fmla="*/ 0 w 8"/>
              <a:gd name="T111" fmla="*/ 1 h 50"/>
              <a:gd name="T112" fmla="*/ 0 w 8"/>
              <a:gd name="T113" fmla="*/ 0 h 50"/>
              <a:gd name="T114" fmla="*/ 0 w 8"/>
              <a:gd name="T115"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 h="50">
                <a:moveTo>
                  <a:pt x="8" y="50"/>
                </a:moveTo>
                <a:cubicBezTo>
                  <a:pt x="8" y="50"/>
                  <a:pt x="8" y="50"/>
                  <a:pt x="8" y="50"/>
                </a:cubicBezTo>
                <a:cubicBezTo>
                  <a:pt x="8" y="50"/>
                  <a:pt x="8" y="50"/>
                  <a:pt x="8" y="50"/>
                </a:cubicBezTo>
                <a:moveTo>
                  <a:pt x="8" y="50"/>
                </a:moveTo>
                <a:cubicBezTo>
                  <a:pt x="8" y="50"/>
                  <a:pt x="8" y="50"/>
                  <a:pt x="8" y="50"/>
                </a:cubicBezTo>
                <a:cubicBezTo>
                  <a:pt x="8" y="50"/>
                  <a:pt x="8" y="50"/>
                  <a:pt x="8" y="50"/>
                </a:cubicBezTo>
                <a:moveTo>
                  <a:pt x="8" y="49"/>
                </a:moveTo>
                <a:cubicBezTo>
                  <a:pt x="8" y="50"/>
                  <a:pt x="8" y="50"/>
                  <a:pt x="8" y="50"/>
                </a:cubicBezTo>
                <a:cubicBezTo>
                  <a:pt x="8" y="50"/>
                  <a:pt x="8" y="50"/>
                  <a:pt x="8" y="49"/>
                </a:cubicBezTo>
                <a:moveTo>
                  <a:pt x="0" y="11"/>
                </a:moveTo>
                <a:cubicBezTo>
                  <a:pt x="0" y="25"/>
                  <a:pt x="2" y="38"/>
                  <a:pt x="8" y="49"/>
                </a:cubicBezTo>
                <a:cubicBezTo>
                  <a:pt x="2" y="38"/>
                  <a:pt x="0" y="25"/>
                  <a:pt x="0" y="11"/>
                </a:cubicBezTo>
                <a:moveTo>
                  <a:pt x="0" y="11"/>
                </a:moveTo>
                <a:cubicBezTo>
                  <a:pt x="0" y="11"/>
                  <a:pt x="0" y="11"/>
                  <a:pt x="0" y="11"/>
                </a:cubicBezTo>
                <a:cubicBezTo>
                  <a:pt x="0" y="11"/>
                  <a:pt x="0" y="11"/>
                  <a:pt x="0" y="11"/>
                </a:cubicBezTo>
                <a:moveTo>
                  <a:pt x="0" y="11"/>
                </a:moveTo>
                <a:cubicBezTo>
                  <a:pt x="0" y="11"/>
                  <a:pt x="0" y="11"/>
                  <a:pt x="0" y="11"/>
                </a:cubicBezTo>
                <a:cubicBezTo>
                  <a:pt x="0" y="11"/>
                  <a:pt x="0" y="11"/>
                  <a:pt x="0" y="11"/>
                </a:cubicBezTo>
                <a:moveTo>
                  <a:pt x="0" y="10"/>
                </a:moveTo>
                <a:cubicBezTo>
                  <a:pt x="0" y="11"/>
                  <a:pt x="0" y="11"/>
                  <a:pt x="0" y="11"/>
                </a:cubicBezTo>
                <a:cubicBezTo>
                  <a:pt x="0" y="11"/>
                  <a:pt x="0" y="11"/>
                  <a:pt x="0" y="10"/>
                </a:cubicBezTo>
                <a:moveTo>
                  <a:pt x="0" y="10"/>
                </a:moveTo>
                <a:cubicBezTo>
                  <a:pt x="0" y="10"/>
                  <a:pt x="0" y="10"/>
                  <a:pt x="0" y="10"/>
                </a:cubicBezTo>
                <a:cubicBezTo>
                  <a:pt x="0" y="10"/>
                  <a:pt x="0" y="10"/>
                  <a:pt x="0" y="10"/>
                </a:cubicBezTo>
                <a:cubicBezTo>
                  <a:pt x="0" y="10"/>
                  <a:pt x="0" y="10"/>
                  <a:pt x="0" y="10"/>
                </a:cubicBezTo>
                <a:cubicBezTo>
                  <a:pt x="0" y="10"/>
                  <a:pt x="0" y="10"/>
                  <a:pt x="0" y="10"/>
                </a:cubicBezTo>
                <a:moveTo>
                  <a:pt x="0" y="10"/>
                </a:moveTo>
                <a:cubicBezTo>
                  <a:pt x="0" y="10"/>
                  <a:pt x="0" y="10"/>
                  <a:pt x="0" y="10"/>
                </a:cubicBezTo>
                <a:cubicBezTo>
                  <a:pt x="0" y="10"/>
                  <a:pt x="0" y="10"/>
                  <a:pt x="0" y="10"/>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8"/>
                </a:moveTo>
                <a:cubicBezTo>
                  <a:pt x="0" y="8"/>
                  <a:pt x="0" y="8"/>
                  <a:pt x="0" y="9"/>
                </a:cubicBezTo>
                <a:cubicBezTo>
                  <a:pt x="0" y="8"/>
                  <a:pt x="0" y="8"/>
                  <a:pt x="0" y="8"/>
                </a:cubicBezTo>
                <a:moveTo>
                  <a:pt x="0" y="8"/>
                </a:moveTo>
                <a:cubicBezTo>
                  <a:pt x="0" y="8"/>
                  <a:pt x="0" y="8"/>
                  <a:pt x="0" y="8"/>
                </a:cubicBezTo>
                <a:cubicBezTo>
                  <a:pt x="0" y="8"/>
                  <a:pt x="0" y="8"/>
                  <a:pt x="0" y="8"/>
                </a:cubicBezTo>
                <a:moveTo>
                  <a:pt x="0" y="8"/>
                </a:moveTo>
                <a:cubicBezTo>
                  <a:pt x="0" y="8"/>
                  <a:pt x="0" y="8"/>
                  <a:pt x="0" y="8"/>
                </a:cubicBezTo>
                <a:cubicBezTo>
                  <a:pt x="0" y="8"/>
                  <a:pt x="0" y="8"/>
                  <a:pt x="0" y="8"/>
                </a:cubicBezTo>
                <a:moveTo>
                  <a:pt x="0" y="7"/>
                </a:moveTo>
                <a:cubicBezTo>
                  <a:pt x="0" y="8"/>
                  <a:pt x="0" y="8"/>
                  <a:pt x="0" y="8"/>
                </a:cubicBezTo>
                <a:cubicBezTo>
                  <a:pt x="0" y="8"/>
                  <a:pt x="0" y="8"/>
                  <a:pt x="0" y="7"/>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5"/>
                </a:moveTo>
                <a:cubicBezTo>
                  <a:pt x="0" y="5"/>
                  <a:pt x="0" y="6"/>
                  <a:pt x="0" y="6"/>
                </a:cubicBezTo>
                <a:cubicBezTo>
                  <a:pt x="0" y="6"/>
                  <a:pt x="0" y="5"/>
                  <a:pt x="0" y="5"/>
                </a:cubicBezTo>
                <a:moveTo>
                  <a:pt x="0" y="5"/>
                </a:moveTo>
                <a:cubicBezTo>
                  <a:pt x="0" y="5"/>
                  <a:pt x="0" y="5"/>
                  <a:pt x="0" y="5"/>
                </a:cubicBezTo>
                <a:cubicBezTo>
                  <a:pt x="0" y="5"/>
                  <a:pt x="0" y="5"/>
                  <a:pt x="0" y="5"/>
                </a:cubicBezTo>
                <a:moveTo>
                  <a:pt x="0" y="5"/>
                </a:moveTo>
                <a:cubicBezTo>
                  <a:pt x="0" y="5"/>
                  <a:pt x="0" y="5"/>
                  <a:pt x="0" y="5"/>
                </a:cubicBezTo>
                <a:cubicBezTo>
                  <a:pt x="0" y="5"/>
                  <a:pt x="0" y="5"/>
                  <a:pt x="0" y="5"/>
                </a:cubicBezTo>
                <a:moveTo>
                  <a:pt x="0" y="5"/>
                </a:moveTo>
                <a:cubicBezTo>
                  <a:pt x="0" y="5"/>
                  <a:pt x="0" y="5"/>
                  <a:pt x="0" y="5"/>
                </a:cubicBezTo>
                <a:cubicBezTo>
                  <a:pt x="0" y="5"/>
                  <a:pt x="0" y="5"/>
                  <a:pt x="0" y="5"/>
                </a:cubicBezTo>
                <a:moveTo>
                  <a:pt x="0" y="4"/>
                </a:moveTo>
                <a:cubicBezTo>
                  <a:pt x="0" y="4"/>
                  <a:pt x="0" y="4"/>
                  <a:pt x="0" y="4"/>
                </a:cubicBezTo>
                <a:cubicBezTo>
                  <a:pt x="0" y="4"/>
                  <a:pt x="0" y="4"/>
                  <a:pt x="0" y="4"/>
                </a:cubicBezTo>
                <a:moveTo>
                  <a:pt x="0" y="4"/>
                </a:moveTo>
                <a:cubicBezTo>
                  <a:pt x="0" y="4"/>
                  <a:pt x="0" y="4"/>
                  <a:pt x="0" y="4"/>
                </a:cubicBezTo>
                <a:cubicBezTo>
                  <a:pt x="0" y="4"/>
                  <a:pt x="0" y="4"/>
                  <a:pt x="0" y="4"/>
                </a:cubicBezTo>
                <a:moveTo>
                  <a:pt x="0" y="4"/>
                </a:moveTo>
                <a:cubicBezTo>
                  <a:pt x="0" y="4"/>
                  <a:pt x="0" y="4"/>
                  <a:pt x="0" y="4"/>
                </a:cubicBezTo>
                <a:cubicBezTo>
                  <a:pt x="0" y="4"/>
                  <a:pt x="0" y="4"/>
                  <a:pt x="0" y="4"/>
                </a:cubicBezTo>
                <a:moveTo>
                  <a:pt x="0" y="3"/>
                </a:moveTo>
                <a:cubicBezTo>
                  <a:pt x="0" y="3"/>
                  <a:pt x="0" y="3"/>
                  <a:pt x="0" y="4"/>
                </a:cubicBezTo>
                <a:cubicBezTo>
                  <a:pt x="0" y="3"/>
                  <a:pt x="0" y="3"/>
                  <a:pt x="0" y="3"/>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2"/>
                </a:moveTo>
                <a:cubicBezTo>
                  <a:pt x="0" y="3"/>
                  <a:pt x="0" y="3"/>
                  <a:pt x="0" y="3"/>
                </a:cubicBezTo>
                <a:cubicBezTo>
                  <a:pt x="0" y="3"/>
                  <a:pt x="0" y="3"/>
                  <a:pt x="0" y="2"/>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1"/>
                </a:moveTo>
                <a:cubicBezTo>
                  <a:pt x="0" y="1"/>
                  <a:pt x="0" y="1"/>
                  <a:pt x="0" y="1"/>
                </a:cubicBezTo>
                <a:cubicBezTo>
                  <a:pt x="0" y="1"/>
                  <a:pt x="0" y="1"/>
                  <a:pt x="0" y="1"/>
                </a:cubicBezTo>
                <a:moveTo>
                  <a:pt x="0" y="0"/>
                </a:moveTo>
                <a:cubicBezTo>
                  <a:pt x="0" y="0"/>
                  <a:pt x="0" y="0"/>
                  <a:pt x="0" y="0"/>
                </a:cubicBezTo>
                <a:cubicBezTo>
                  <a:pt x="0" y="0"/>
                  <a:pt x="0" y="0"/>
                  <a:pt x="0"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 name="Freeform 52">
            <a:extLst>
              <a:ext uri="{FF2B5EF4-FFF2-40B4-BE49-F238E27FC236}">
                <a16:creationId xmlns="" xmlns:a16="http://schemas.microsoft.com/office/drawing/2014/main" id="{BE0FA579-6E95-AA9F-4B1F-90B259ACA918}"/>
              </a:ext>
            </a:extLst>
          </p:cNvPr>
          <p:cNvSpPr>
            <a:spLocks noEditPoints="1"/>
          </p:cNvSpPr>
          <p:nvPr/>
        </p:nvSpPr>
        <p:spPr bwMode="auto">
          <a:xfrm>
            <a:off x="7102835" y="4404669"/>
            <a:ext cx="45244" cy="158750"/>
          </a:xfrm>
          <a:custGeom>
            <a:avLst/>
            <a:gdLst>
              <a:gd name="T0" fmla="*/ 0 w 25"/>
              <a:gd name="T1" fmla="*/ 65 h 65"/>
              <a:gd name="T2" fmla="*/ 0 w 25"/>
              <a:gd name="T3" fmla="*/ 65 h 65"/>
              <a:gd name="T4" fmla="*/ 0 w 25"/>
              <a:gd name="T5" fmla="*/ 65 h 65"/>
              <a:gd name="T6" fmla="*/ 0 w 25"/>
              <a:gd name="T7" fmla="*/ 65 h 65"/>
              <a:gd name="T8" fmla="*/ 0 w 25"/>
              <a:gd name="T9" fmla="*/ 65 h 65"/>
              <a:gd name="T10" fmla="*/ 0 w 25"/>
              <a:gd name="T11" fmla="*/ 65 h 65"/>
              <a:gd name="T12" fmla="*/ 0 w 25"/>
              <a:gd name="T13" fmla="*/ 64 h 65"/>
              <a:gd name="T14" fmla="*/ 0 w 25"/>
              <a:gd name="T15" fmla="*/ 64 h 65"/>
              <a:gd name="T16" fmla="*/ 0 w 25"/>
              <a:gd name="T17" fmla="*/ 64 h 65"/>
              <a:gd name="T18" fmla="*/ 0 w 25"/>
              <a:gd name="T19" fmla="*/ 64 h 65"/>
              <a:gd name="T20" fmla="*/ 0 w 25"/>
              <a:gd name="T21" fmla="*/ 64 h 65"/>
              <a:gd name="T22" fmla="*/ 0 w 25"/>
              <a:gd name="T23" fmla="*/ 64 h 65"/>
              <a:gd name="T24" fmla="*/ 0 w 25"/>
              <a:gd name="T25" fmla="*/ 64 h 65"/>
              <a:gd name="T26" fmla="*/ 0 w 25"/>
              <a:gd name="T27" fmla="*/ 64 h 65"/>
              <a:gd name="T28" fmla="*/ 0 w 25"/>
              <a:gd name="T29" fmla="*/ 64 h 65"/>
              <a:gd name="T30" fmla="*/ 0 w 25"/>
              <a:gd name="T31" fmla="*/ 63 h 65"/>
              <a:gd name="T32" fmla="*/ 0 w 25"/>
              <a:gd name="T33" fmla="*/ 64 h 65"/>
              <a:gd name="T34" fmla="*/ 0 w 25"/>
              <a:gd name="T35" fmla="*/ 64 h 65"/>
              <a:gd name="T36" fmla="*/ 0 w 25"/>
              <a:gd name="T37" fmla="*/ 63 h 65"/>
              <a:gd name="T38" fmla="*/ 25 w 25"/>
              <a:gd name="T39" fmla="*/ 0 h 65"/>
              <a:gd name="T40" fmla="*/ 0 w 25"/>
              <a:gd name="T41" fmla="*/ 63 h 65"/>
              <a:gd name="T42" fmla="*/ 25 w 25"/>
              <a:gd name="T43" fmla="*/ 0 h 65"/>
              <a:gd name="T44" fmla="*/ 25 w 25"/>
              <a:gd name="T45" fmla="*/ 0 h 65"/>
              <a:gd name="T46" fmla="*/ 25 w 25"/>
              <a:gd name="T47" fmla="*/ 0 h 65"/>
              <a:gd name="T48" fmla="*/ 25 w 25"/>
              <a:gd name="T49"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5" h="65">
                <a:moveTo>
                  <a:pt x="0" y="65"/>
                </a:moveTo>
                <a:cubicBezTo>
                  <a:pt x="0" y="65"/>
                  <a:pt x="0" y="65"/>
                  <a:pt x="0" y="65"/>
                </a:cubicBezTo>
                <a:cubicBezTo>
                  <a:pt x="0" y="65"/>
                  <a:pt x="0" y="65"/>
                  <a:pt x="0" y="65"/>
                </a:cubicBezTo>
                <a:moveTo>
                  <a:pt x="0" y="65"/>
                </a:moveTo>
                <a:cubicBezTo>
                  <a:pt x="0" y="65"/>
                  <a:pt x="0" y="65"/>
                  <a:pt x="0" y="65"/>
                </a:cubicBezTo>
                <a:cubicBezTo>
                  <a:pt x="0" y="65"/>
                  <a:pt x="0" y="65"/>
                  <a:pt x="0" y="65"/>
                </a:cubicBezTo>
                <a:moveTo>
                  <a:pt x="0" y="64"/>
                </a:moveTo>
                <a:cubicBezTo>
                  <a:pt x="0" y="64"/>
                  <a:pt x="0" y="64"/>
                  <a:pt x="0" y="64"/>
                </a:cubicBezTo>
                <a:cubicBezTo>
                  <a:pt x="0" y="64"/>
                  <a:pt x="0" y="64"/>
                  <a:pt x="0" y="64"/>
                </a:cubicBezTo>
                <a:moveTo>
                  <a:pt x="0" y="64"/>
                </a:moveTo>
                <a:cubicBezTo>
                  <a:pt x="0" y="64"/>
                  <a:pt x="0" y="64"/>
                  <a:pt x="0" y="64"/>
                </a:cubicBezTo>
                <a:cubicBezTo>
                  <a:pt x="0" y="64"/>
                  <a:pt x="0" y="64"/>
                  <a:pt x="0" y="64"/>
                </a:cubicBezTo>
                <a:moveTo>
                  <a:pt x="0" y="64"/>
                </a:moveTo>
                <a:cubicBezTo>
                  <a:pt x="0" y="64"/>
                  <a:pt x="0" y="64"/>
                  <a:pt x="0" y="64"/>
                </a:cubicBezTo>
                <a:cubicBezTo>
                  <a:pt x="0" y="64"/>
                  <a:pt x="0" y="64"/>
                  <a:pt x="0" y="64"/>
                </a:cubicBezTo>
                <a:moveTo>
                  <a:pt x="0" y="63"/>
                </a:moveTo>
                <a:cubicBezTo>
                  <a:pt x="0" y="63"/>
                  <a:pt x="0" y="64"/>
                  <a:pt x="0" y="64"/>
                </a:cubicBezTo>
                <a:cubicBezTo>
                  <a:pt x="0" y="64"/>
                  <a:pt x="0" y="64"/>
                  <a:pt x="0" y="64"/>
                </a:cubicBezTo>
                <a:cubicBezTo>
                  <a:pt x="0" y="64"/>
                  <a:pt x="0" y="63"/>
                  <a:pt x="0" y="63"/>
                </a:cubicBezTo>
                <a:moveTo>
                  <a:pt x="25" y="0"/>
                </a:moveTo>
                <a:cubicBezTo>
                  <a:pt x="10" y="17"/>
                  <a:pt x="0" y="39"/>
                  <a:pt x="0" y="63"/>
                </a:cubicBezTo>
                <a:cubicBezTo>
                  <a:pt x="0" y="39"/>
                  <a:pt x="10" y="17"/>
                  <a:pt x="25" y="0"/>
                </a:cubicBezTo>
                <a:moveTo>
                  <a:pt x="25" y="0"/>
                </a:moveTo>
                <a:cubicBezTo>
                  <a:pt x="25" y="0"/>
                  <a:pt x="25" y="0"/>
                  <a:pt x="25" y="0"/>
                </a:cubicBezTo>
                <a:cubicBezTo>
                  <a:pt x="25" y="0"/>
                  <a:pt x="25" y="0"/>
                  <a:pt x="25"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 name="Freeform 64">
            <a:extLst>
              <a:ext uri="{FF2B5EF4-FFF2-40B4-BE49-F238E27FC236}">
                <a16:creationId xmlns="" xmlns:a16="http://schemas.microsoft.com/office/drawing/2014/main" id="{817B055C-A4E1-F1F6-28F6-2425134F7093}"/>
              </a:ext>
            </a:extLst>
          </p:cNvPr>
          <p:cNvSpPr>
            <a:spLocks noEditPoints="1"/>
          </p:cNvSpPr>
          <p:nvPr/>
        </p:nvSpPr>
        <p:spPr bwMode="auto">
          <a:xfrm>
            <a:off x="6568245" y="5752457"/>
            <a:ext cx="13097" cy="168275"/>
          </a:xfrm>
          <a:custGeom>
            <a:avLst/>
            <a:gdLst>
              <a:gd name="T0" fmla="*/ 7 w 7"/>
              <a:gd name="T1" fmla="*/ 69 h 69"/>
              <a:gd name="T2" fmla="*/ 7 w 7"/>
              <a:gd name="T3" fmla="*/ 69 h 69"/>
              <a:gd name="T4" fmla="*/ 7 w 7"/>
              <a:gd name="T5" fmla="*/ 69 h 69"/>
              <a:gd name="T6" fmla="*/ 7 w 7"/>
              <a:gd name="T7" fmla="*/ 68 h 69"/>
              <a:gd name="T8" fmla="*/ 6 w 7"/>
              <a:gd name="T9" fmla="*/ 67 h 69"/>
              <a:gd name="T10" fmla="*/ 6 w 7"/>
              <a:gd name="T11" fmla="*/ 66 h 69"/>
              <a:gd name="T12" fmla="*/ 6 w 7"/>
              <a:gd name="T13" fmla="*/ 66 h 69"/>
              <a:gd name="T14" fmla="*/ 6 w 7"/>
              <a:gd name="T15" fmla="*/ 66 h 69"/>
              <a:gd name="T16" fmla="*/ 6 w 7"/>
              <a:gd name="T17" fmla="*/ 66 h 69"/>
              <a:gd name="T18" fmla="*/ 5 w 7"/>
              <a:gd name="T19" fmla="*/ 65 h 69"/>
              <a:gd name="T20" fmla="*/ 5 w 7"/>
              <a:gd name="T21" fmla="*/ 65 h 69"/>
              <a:gd name="T22" fmla="*/ 5 w 7"/>
              <a:gd name="T23" fmla="*/ 65 h 69"/>
              <a:gd name="T24" fmla="*/ 5 w 7"/>
              <a:gd name="T25" fmla="*/ 64 h 69"/>
              <a:gd name="T26" fmla="*/ 5 w 7"/>
              <a:gd name="T27" fmla="*/ 64 h 69"/>
              <a:gd name="T28" fmla="*/ 5 w 7"/>
              <a:gd name="T29" fmla="*/ 63 h 69"/>
              <a:gd name="T30" fmla="*/ 5 w 7"/>
              <a:gd name="T31" fmla="*/ 63 h 69"/>
              <a:gd name="T32" fmla="*/ 5 w 7"/>
              <a:gd name="T33" fmla="*/ 63 h 69"/>
              <a:gd name="T34" fmla="*/ 5 w 7"/>
              <a:gd name="T35" fmla="*/ 62 h 69"/>
              <a:gd name="T36" fmla="*/ 4 w 7"/>
              <a:gd name="T37" fmla="*/ 62 h 69"/>
              <a:gd name="T38" fmla="*/ 4 w 7"/>
              <a:gd name="T39" fmla="*/ 62 h 69"/>
              <a:gd name="T40" fmla="*/ 4 w 7"/>
              <a:gd name="T41" fmla="*/ 61 h 69"/>
              <a:gd name="T42" fmla="*/ 4 w 7"/>
              <a:gd name="T43" fmla="*/ 60 h 69"/>
              <a:gd name="T44" fmla="*/ 4 w 7"/>
              <a:gd name="T45" fmla="*/ 60 h 69"/>
              <a:gd name="T46" fmla="*/ 4 w 7"/>
              <a:gd name="T47" fmla="*/ 60 h 69"/>
              <a:gd name="T48" fmla="*/ 4 w 7"/>
              <a:gd name="T49" fmla="*/ 60 h 69"/>
              <a:gd name="T50" fmla="*/ 4 w 7"/>
              <a:gd name="T51" fmla="*/ 59 h 69"/>
              <a:gd name="T52" fmla="*/ 4 w 7"/>
              <a:gd name="T53" fmla="*/ 59 h 69"/>
              <a:gd name="T54" fmla="*/ 3 w 7"/>
              <a:gd name="T55" fmla="*/ 59 h 69"/>
              <a:gd name="T56" fmla="*/ 3 w 7"/>
              <a:gd name="T57" fmla="*/ 57 h 69"/>
              <a:gd name="T58" fmla="*/ 3 w 7"/>
              <a:gd name="T59" fmla="*/ 57 h 69"/>
              <a:gd name="T60" fmla="*/ 3 w 7"/>
              <a:gd name="T61" fmla="*/ 56 h 69"/>
              <a:gd name="T62" fmla="*/ 3 w 7"/>
              <a:gd name="T63" fmla="*/ 56 h 69"/>
              <a:gd name="T64" fmla="*/ 3 w 7"/>
              <a:gd name="T65" fmla="*/ 56 h 69"/>
              <a:gd name="T66" fmla="*/ 0 w 7"/>
              <a:gd name="T67" fmla="*/ 40 h 69"/>
              <a:gd name="T68" fmla="*/ 0 w 7"/>
              <a:gd name="T69" fmla="*/ 40 h 69"/>
              <a:gd name="T70" fmla="*/ 0 w 7"/>
              <a:gd name="T71" fmla="*/ 40 h 69"/>
              <a:gd name="T72" fmla="*/ 0 w 7"/>
              <a:gd name="T73" fmla="*/ 40 h 69"/>
              <a:gd name="T74" fmla="*/ 0 w 7"/>
              <a:gd name="T75" fmla="*/ 39 h 69"/>
              <a:gd name="T76" fmla="*/ 0 w 7"/>
              <a:gd name="T77" fmla="*/ 39 h 69"/>
              <a:gd name="T78" fmla="*/ 0 w 7"/>
              <a:gd name="T79" fmla="*/ 39 h 69"/>
              <a:gd name="T80" fmla="*/ 0 w 7"/>
              <a:gd name="T81" fmla="*/ 38 h 69"/>
              <a:gd name="T82" fmla="*/ 0 w 7"/>
              <a:gd name="T83" fmla="*/ 38 h 69"/>
              <a:gd name="T84" fmla="*/ 0 w 7"/>
              <a:gd name="T85" fmla="*/ 38 h 69"/>
              <a:gd name="T86" fmla="*/ 7 w 7"/>
              <a:gd name="T87" fmla="*/ 0 h 69"/>
              <a:gd name="T88" fmla="*/ 7 w 7"/>
              <a:gd name="T89" fmla="*/ 0 h 69"/>
              <a:gd name="T90" fmla="*/ 7 w 7"/>
              <a:gd name="T91" fmla="*/ 0 h 69"/>
              <a:gd name="T92" fmla="*/ 7 w 7"/>
              <a:gd name="T93"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 h="69">
                <a:moveTo>
                  <a:pt x="7" y="69"/>
                </a:moveTo>
                <a:cubicBezTo>
                  <a:pt x="7" y="69"/>
                  <a:pt x="7" y="69"/>
                  <a:pt x="7" y="69"/>
                </a:cubicBezTo>
                <a:cubicBezTo>
                  <a:pt x="7" y="69"/>
                  <a:pt x="7" y="69"/>
                  <a:pt x="7" y="69"/>
                </a:cubicBezTo>
                <a:moveTo>
                  <a:pt x="7" y="69"/>
                </a:moveTo>
                <a:cubicBezTo>
                  <a:pt x="7" y="69"/>
                  <a:pt x="7" y="69"/>
                  <a:pt x="7" y="69"/>
                </a:cubicBezTo>
                <a:cubicBezTo>
                  <a:pt x="7" y="69"/>
                  <a:pt x="7" y="69"/>
                  <a:pt x="7" y="69"/>
                </a:cubicBezTo>
                <a:moveTo>
                  <a:pt x="7" y="69"/>
                </a:moveTo>
                <a:cubicBezTo>
                  <a:pt x="7" y="69"/>
                  <a:pt x="7" y="69"/>
                  <a:pt x="7" y="69"/>
                </a:cubicBezTo>
                <a:cubicBezTo>
                  <a:pt x="7" y="69"/>
                  <a:pt x="7" y="69"/>
                  <a:pt x="7" y="69"/>
                </a:cubicBezTo>
                <a:moveTo>
                  <a:pt x="7" y="68"/>
                </a:moveTo>
                <a:cubicBezTo>
                  <a:pt x="7" y="68"/>
                  <a:pt x="7" y="68"/>
                  <a:pt x="7" y="68"/>
                </a:cubicBezTo>
                <a:cubicBezTo>
                  <a:pt x="7" y="68"/>
                  <a:pt x="7" y="68"/>
                  <a:pt x="7" y="68"/>
                </a:cubicBezTo>
                <a:moveTo>
                  <a:pt x="6" y="67"/>
                </a:moveTo>
                <a:cubicBezTo>
                  <a:pt x="6" y="67"/>
                  <a:pt x="6" y="67"/>
                  <a:pt x="6" y="67"/>
                </a:cubicBezTo>
                <a:cubicBezTo>
                  <a:pt x="6" y="67"/>
                  <a:pt x="6" y="67"/>
                  <a:pt x="6" y="67"/>
                </a:cubicBezTo>
                <a:moveTo>
                  <a:pt x="6" y="66"/>
                </a:moveTo>
                <a:cubicBezTo>
                  <a:pt x="6" y="66"/>
                  <a:pt x="6" y="66"/>
                  <a:pt x="6" y="66"/>
                </a:cubicBezTo>
                <a:cubicBezTo>
                  <a:pt x="6" y="66"/>
                  <a:pt x="6" y="66"/>
                  <a:pt x="6" y="66"/>
                </a:cubicBezTo>
                <a:moveTo>
                  <a:pt x="6" y="66"/>
                </a:moveTo>
                <a:cubicBezTo>
                  <a:pt x="6" y="66"/>
                  <a:pt x="6" y="66"/>
                  <a:pt x="6" y="66"/>
                </a:cubicBezTo>
                <a:cubicBezTo>
                  <a:pt x="6" y="66"/>
                  <a:pt x="6" y="66"/>
                  <a:pt x="6" y="66"/>
                </a:cubicBezTo>
                <a:moveTo>
                  <a:pt x="6" y="66"/>
                </a:moveTo>
                <a:cubicBezTo>
                  <a:pt x="6" y="66"/>
                  <a:pt x="6" y="66"/>
                  <a:pt x="6" y="66"/>
                </a:cubicBezTo>
                <a:cubicBezTo>
                  <a:pt x="6" y="66"/>
                  <a:pt x="6" y="66"/>
                  <a:pt x="6" y="66"/>
                </a:cubicBezTo>
                <a:moveTo>
                  <a:pt x="6" y="66"/>
                </a:moveTo>
                <a:cubicBezTo>
                  <a:pt x="6" y="66"/>
                  <a:pt x="6" y="66"/>
                  <a:pt x="6" y="66"/>
                </a:cubicBezTo>
                <a:cubicBezTo>
                  <a:pt x="6" y="66"/>
                  <a:pt x="6" y="66"/>
                  <a:pt x="6" y="66"/>
                </a:cubicBezTo>
                <a:moveTo>
                  <a:pt x="5" y="65"/>
                </a:moveTo>
                <a:cubicBezTo>
                  <a:pt x="5" y="65"/>
                  <a:pt x="6" y="65"/>
                  <a:pt x="6" y="66"/>
                </a:cubicBezTo>
                <a:cubicBezTo>
                  <a:pt x="6" y="65"/>
                  <a:pt x="5" y="65"/>
                  <a:pt x="5" y="65"/>
                </a:cubicBezTo>
                <a:moveTo>
                  <a:pt x="5" y="65"/>
                </a:moveTo>
                <a:cubicBezTo>
                  <a:pt x="5" y="65"/>
                  <a:pt x="5" y="65"/>
                  <a:pt x="5" y="65"/>
                </a:cubicBezTo>
                <a:cubicBezTo>
                  <a:pt x="5" y="65"/>
                  <a:pt x="5" y="65"/>
                  <a:pt x="5" y="65"/>
                </a:cubicBezTo>
                <a:moveTo>
                  <a:pt x="5" y="65"/>
                </a:moveTo>
                <a:cubicBezTo>
                  <a:pt x="5" y="65"/>
                  <a:pt x="5" y="65"/>
                  <a:pt x="5" y="65"/>
                </a:cubicBezTo>
                <a:cubicBezTo>
                  <a:pt x="5" y="65"/>
                  <a:pt x="5" y="65"/>
                  <a:pt x="5" y="65"/>
                </a:cubicBezTo>
                <a:moveTo>
                  <a:pt x="5" y="64"/>
                </a:moveTo>
                <a:cubicBezTo>
                  <a:pt x="5" y="64"/>
                  <a:pt x="5" y="64"/>
                  <a:pt x="5" y="64"/>
                </a:cubicBezTo>
                <a:cubicBezTo>
                  <a:pt x="5" y="64"/>
                  <a:pt x="5" y="64"/>
                  <a:pt x="5" y="64"/>
                </a:cubicBezTo>
                <a:moveTo>
                  <a:pt x="5" y="64"/>
                </a:moveTo>
                <a:cubicBezTo>
                  <a:pt x="5" y="64"/>
                  <a:pt x="5" y="64"/>
                  <a:pt x="5" y="64"/>
                </a:cubicBezTo>
                <a:cubicBezTo>
                  <a:pt x="5" y="64"/>
                  <a:pt x="5" y="64"/>
                  <a:pt x="5" y="64"/>
                </a:cubicBezTo>
                <a:moveTo>
                  <a:pt x="5" y="63"/>
                </a:moveTo>
                <a:cubicBezTo>
                  <a:pt x="5" y="63"/>
                  <a:pt x="5" y="63"/>
                  <a:pt x="5" y="63"/>
                </a:cubicBezTo>
                <a:cubicBezTo>
                  <a:pt x="5" y="63"/>
                  <a:pt x="5" y="63"/>
                  <a:pt x="5" y="63"/>
                </a:cubicBezTo>
                <a:moveTo>
                  <a:pt x="5" y="63"/>
                </a:moveTo>
                <a:cubicBezTo>
                  <a:pt x="5" y="63"/>
                  <a:pt x="5" y="63"/>
                  <a:pt x="5" y="63"/>
                </a:cubicBezTo>
                <a:cubicBezTo>
                  <a:pt x="5" y="63"/>
                  <a:pt x="5" y="63"/>
                  <a:pt x="5" y="63"/>
                </a:cubicBezTo>
                <a:moveTo>
                  <a:pt x="5" y="63"/>
                </a:moveTo>
                <a:cubicBezTo>
                  <a:pt x="5" y="63"/>
                  <a:pt x="5" y="63"/>
                  <a:pt x="5" y="63"/>
                </a:cubicBezTo>
                <a:cubicBezTo>
                  <a:pt x="5" y="63"/>
                  <a:pt x="5" y="63"/>
                  <a:pt x="5" y="63"/>
                </a:cubicBezTo>
                <a:moveTo>
                  <a:pt x="5" y="62"/>
                </a:moveTo>
                <a:cubicBezTo>
                  <a:pt x="5" y="63"/>
                  <a:pt x="5" y="63"/>
                  <a:pt x="5" y="63"/>
                </a:cubicBezTo>
                <a:cubicBezTo>
                  <a:pt x="5" y="63"/>
                  <a:pt x="5" y="63"/>
                  <a:pt x="5" y="62"/>
                </a:cubicBezTo>
                <a:moveTo>
                  <a:pt x="4" y="62"/>
                </a:moveTo>
                <a:cubicBezTo>
                  <a:pt x="4" y="62"/>
                  <a:pt x="4" y="62"/>
                  <a:pt x="4" y="62"/>
                </a:cubicBezTo>
                <a:cubicBezTo>
                  <a:pt x="4" y="62"/>
                  <a:pt x="4" y="62"/>
                  <a:pt x="4" y="62"/>
                </a:cubicBezTo>
                <a:moveTo>
                  <a:pt x="4" y="62"/>
                </a:moveTo>
                <a:cubicBezTo>
                  <a:pt x="4" y="62"/>
                  <a:pt x="4" y="62"/>
                  <a:pt x="4" y="62"/>
                </a:cubicBezTo>
                <a:cubicBezTo>
                  <a:pt x="4" y="62"/>
                  <a:pt x="4" y="62"/>
                  <a:pt x="4" y="62"/>
                </a:cubicBezTo>
                <a:moveTo>
                  <a:pt x="4" y="61"/>
                </a:moveTo>
                <a:cubicBezTo>
                  <a:pt x="4" y="61"/>
                  <a:pt x="4" y="61"/>
                  <a:pt x="4" y="61"/>
                </a:cubicBezTo>
                <a:cubicBezTo>
                  <a:pt x="4" y="61"/>
                  <a:pt x="4" y="61"/>
                  <a:pt x="4" y="61"/>
                </a:cubicBezTo>
                <a:moveTo>
                  <a:pt x="4" y="60"/>
                </a:moveTo>
                <a:cubicBezTo>
                  <a:pt x="4" y="60"/>
                  <a:pt x="4" y="60"/>
                  <a:pt x="4" y="60"/>
                </a:cubicBezTo>
                <a:cubicBezTo>
                  <a:pt x="4" y="60"/>
                  <a:pt x="4" y="60"/>
                  <a:pt x="4" y="60"/>
                </a:cubicBezTo>
                <a:moveTo>
                  <a:pt x="4" y="60"/>
                </a:moveTo>
                <a:cubicBezTo>
                  <a:pt x="4" y="60"/>
                  <a:pt x="4" y="60"/>
                  <a:pt x="4" y="60"/>
                </a:cubicBezTo>
                <a:cubicBezTo>
                  <a:pt x="4" y="60"/>
                  <a:pt x="4" y="60"/>
                  <a:pt x="4" y="60"/>
                </a:cubicBezTo>
                <a:moveTo>
                  <a:pt x="4" y="60"/>
                </a:moveTo>
                <a:cubicBezTo>
                  <a:pt x="4" y="60"/>
                  <a:pt x="4" y="60"/>
                  <a:pt x="4" y="60"/>
                </a:cubicBezTo>
                <a:cubicBezTo>
                  <a:pt x="4" y="60"/>
                  <a:pt x="4" y="60"/>
                  <a:pt x="4" y="60"/>
                </a:cubicBezTo>
                <a:moveTo>
                  <a:pt x="4" y="60"/>
                </a:moveTo>
                <a:cubicBezTo>
                  <a:pt x="4" y="60"/>
                  <a:pt x="4" y="60"/>
                  <a:pt x="4" y="60"/>
                </a:cubicBezTo>
                <a:cubicBezTo>
                  <a:pt x="4" y="60"/>
                  <a:pt x="4" y="60"/>
                  <a:pt x="4" y="60"/>
                </a:cubicBezTo>
                <a:moveTo>
                  <a:pt x="4" y="59"/>
                </a:moveTo>
                <a:cubicBezTo>
                  <a:pt x="4" y="59"/>
                  <a:pt x="4" y="59"/>
                  <a:pt x="4" y="59"/>
                </a:cubicBezTo>
                <a:cubicBezTo>
                  <a:pt x="4" y="59"/>
                  <a:pt x="4" y="59"/>
                  <a:pt x="4" y="59"/>
                </a:cubicBezTo>
                <a:moveTo>
                  <a:pt x="4" y="59"/>
                </a:moveTo>
                <a:cubicBezTo>
                  <a:pt x="4" y="59"/>
                  <a:pt x="4" y="59"/>
                  <a:pt x="4" y="59"/>
                </a:cubicBezTo>
                <a:cubicBezTo>
                  <a:pt x="4" y="59"/>
                  <a:pt x="4" y="59"/>
                  <a:pt x="4" y="59"/>
                </a:cubicBezTo>
                <a:moveTo>
                  <a:pt x="3" y="59"/>
                </a:moveTo>
                <a:cubicBezTo>
                  <a:pt x="3" y="59"/>
                  <a:pt x="3" y="59"/>
                  <a:pt x="3" y="59"/>
                </a:cubicBezTo>
                <a:cubicBezTo>
                  <a:pt x="3" y="59"/>
                  <a:pt x="3" y="59"/>
                  <a:pt x="3" y="59"/>
                </a:cubicBezTo>
                <a:moveTo>
                  <a:pt x="3" y="57"/>
                </a:moveTo>
                <a:cubicBezTo>
                  <a:pt x="3" y="57"/>
                  <a:pt x="3" y="57"/>
                  <a:pt x="3" y="57"/>
                </a:cubicBezTo>
                <a:cubicBezTo>
                  <a:pt x="3" y="57"/>
                  <a:pt x="3" y="57"/>
                  <a:pt x="3" y="57"/>
                </a:cubicBezTo>
                <a:moveTo>
                  <a:pt x="3" y="57"/>
                </a:moveTo>
                <a:cubicBezTo>
                  <a:pt x="3" y="57"/>
                  <a:pt x="3" y="57"/>
                  <a:pt x="3" y="57"/>
                </a:cubicBezTo>
                <a:cubicBezTo>
                  <a:pt x="3" y="57"/>
                  <a:pt x="3" y="57"/>
                  <a:pt x="3" y="57"/>
                </a:cubicBezTo>
                <a:moveTo>
                  <a:pt x="3" y="56"/>
                </a:moveTo>
                <a:cubicBezTo>
                  <a:pt x="3" y="56"/>
                  <a:pt x="3" y="57"/>
                  <a:pt x="3" y="57"/>
                </a:cubicBezTo>
                <a:cubicBezTo>
                  <a:pt x="3" y="57"/>
                  <a:pt x="3" y="56"/>
                  <a:pt x="3" y="56"/>
                </a:cubicBezTo>
                <a:moveTo>
                  <a:pt x="3" y="56"/>
                </a:moveTo>
                <a:cubicBezTo>
                  <a:pt x="3" y="56"/>
                  <a:pt x="3" y="56"/>
                  <a:pt x="3" y="56"/>
                </a:cubicBezTo>
                <a:cubicBezTo>
                  <a:pt x="3" y="56"/>
                  <a:pt x="3" y="56"/>
                  <a:pt x="3" y="56"/>
                </a:cubicBezTo>
                <a:moveTo>
                  <a:pt x="3" y="56"/>
                </a:moveTo>
                <a:cubicBezTo>
                  <a:pt x="3" y="56"/>
                  <a:pt x="3" y="56"/>
                  <a:pt x="3" y="56"/>
                </a:cubicBezTo>
                <a:cubicBezTo>
                  <a:pt x="3" y="56"/>
                  <a:pt x="3" y="56"/>
                  <a:pt x="3" y="56"/>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8"/>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7" y="0"/>
                </a:moveTo>
                <a:cubicBezTo>
                  <a:pt x="2" y="12"/>
                  <a:pt x="0" y="24"/>
                  <a:pt x="0" y="38"/>
                </a:cubicBezTo>
                <a:cubicBezTo>
                  <a:pt x="0" y="24"/>
                  <a:pt x="2" y="12"/>
                  <a:pt x="7" y="0"/>
                </a:cubicBezTo>
                <a:moveTo>
                  <a:pt x="7" y="0"/>
                </a:moveTo>
                <a:cubicBezTo>
                  <a:pt x="7" y="0"/>
                  <a:pt x="7" y="0"/>
                  <a:pt x="7" y="0"/>
                </a:cubicBezTo>
                <a:cubicBezTo>
                  <a:pt x="7" y="0"/>
                  <a:pt x="7" y="0"/>
                  <a:pt x="7" y="0"/>
                </a:cubicBezTo>
                <a:moveTo>
                  <a:pt x="7" y="0"/>
                </a:moveTo>
                <a:cubicBezTo>
                  <a:pt x="7" y="0"/>
                  <a:pt x="7" y="0"/>
                  <a:pt x="7" y="0"/>
                </a:cubicBezTo>
                <a:cubicBezTo>
                  <a:pt x="7" y="0"/>
                  <a:pt x="7" y="0"/>
                  <a:pt x="7" y="0"/>
                </a:cubicBezTo>
                <a:moveTo>
                  <a:pt x="7" y="0"/>
                </a:moveTo>
                <a:cubicBezTo>
                  <a:pt x="7" y="0"/>
                  <a:pt x="7" y="0"/>
                  <a:pt x="7" y="0"/>
                </a:cubicBezTo>
                <a:cubicBezTo>
                  <a:pt x="7" y="0"/>
                  <a:pt x="7" y="0"/>
                  <a:pt x="7"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 name="Freeform 70">
            <a:extLst>
              <a:ext uri="{FF2B5EF4-FFF2-40B4-BE49-F238E27FC236}">
                <a16:creationId xmlns="" xmlns:a16="http://schemas.microsoft.com/office/drawing/2014/main" id="{CB70E499-20BE-CFD1-76DC-96A71515EB4C}"/>
              </a:ext>
            </a:extLst>
          </p:cNvPr>
          <p:cNvSpPr>
            <a:spLocks noEditPoints="1"/>
          </p:cNvSpPr>
          <p:nvPr/>
        </p:nvSpPr>
        <p:spPr bwMode="auto">
          <a:xfrm>
            <a:off x="5430007" y="3285482"/>
            <a:ext cx="1191" cy="55563"/>
          </a:xfrm>
          <a:custGeom>
            <a:avLst/>
            <a:gdLst>
              <a:gd name="T0" fmla="*/ 1 w 1"/>
              <a:gd name="T1" fmla="*/ 23 h 23"/>
              <a:gd name="T2" fmla="*/ 1 w 1"/>
              <a:gd name="T3" fmla="*/ 22 h 23"/>
              <a:gd name="T4" fmla="*/ 1 w 1"/>
              <a:gd name="T5" fmla="*/ 22 h 23"/>
              <a:gd name="T6" fmla="*/ 1 w 1"/>
              <a:gd name="T7" fmla="*/ 21 h 23"/>
              <a:gd name="T8" fmla="*/ 1 w 1"/>
              <a:gd name="T9" fmla="*/ 20 h 23"/>
              <a:gd name="T10" fmla="*/ 1 w 1"/>
              <a:gd name="T11" fmla="*/ 20 h 23"/>
              <a:gd name="T12" fmla="*/ 0 w 1"/>
              <a:gd name="T13" fmla="*/ 20 h 23"/>
              <a:gd name="T14" fmla="*/ 0 w 1"/>
              <a:gd name="T15" fmla="*/ 19 h 23"/>
              <a:gd name="T16" fmla="*/ 0 w 1"/>
              <a:gd name="T17" fmla="*/ 19 h 23"/>
              <a:gd name="T18" fmla="*/ 0 w 1"/>
              <a:gd name="T19" fmla="*/ 18 h 23"/>
              <a:gd name="T20" fmla="*/ 0 w 1"/>
              <a:gd name="T21" fmla="*/ 18 h 23"/>
              <a:gd name="T22" fmla="*/ 0 w 1"/>
              <a:gd name="T23" fmla="*/ 18 h 23"/>
              <a:gd name="T24" fmla="*/ 0 w 1"/>
              <a:gd name="T25" fmla="*/ 17 h 23"/>
              <a:gd name="T26" fmla="*/ 0 w 1"/>
              <a:gd name="T27" fmla="*/ 17 h 23"/>
              <a:gd name="T28" fmla="*/ 0 w 1"/>
              <a:gd name="T29" fmla="*/ 17 h 23"/>
              <a:gd name="T30" fmla="*/ 0 w 1"/>
              <a:gd name="T31" fmla="*/ 16 h 23"/>
              <a:gd name="T32" fmla="*/ 0 w 1"/>
              <a:gd name="T33" fmla="*/ 16 h 23"/>
              <a:gd name="T34" fmla="*/ 0 w 1"/>
              <a:gd name="T35" fmla="*/ 15 h 23"/>
              <a:gd name="T36" fmla="*/ 0 w 1"/>
              <a:gd name="T37" fmla="*/ 15 h 23"/>
              <a:gd name="T38" fmla="*/ 0 w 1"/>
              <a:gd name="T39" fmla="*/ 15 h 23"/>
              <a:gd name="T40" fmla="*/ 0 w 1"/>
              <a:gd name="T41" fmla="*/ 14 h 23"/>
              <a:gd name="T42" fmla="*/ 0 w 1"/>
              <a:gd name="T43" fmla="*/ 14 h 23"/>
              <a:gd name="T44" fmla="*/ 0 w 1"/>
              <a:gd name="T45" fmla="*/ 13 h 23"/>
              <a:gd name="T46" fmla="*/ 0 w 1"/>
              <a:gd name="T47" fmla="*/ 13 h 23"/>
              <a:gd name="T48" fmla="*/ 0 w 1"/>
              <a:gd name="T49" fmla="*/ 12 h 23"/>
              <a:gd name="T50" fmla="*/ 0 w 1"/>
              <a:gd name="T51" fmla="*/ 12 h 23"/>
              <a:gd name="T52" fmla="*/ 0 w 1"/>
              <a:gd name="T53" fmla="*/ 12 h 23"/>
              <a:gd name="T54" fmla="*/ 0 w 1"/>
              <a:gd name="T55" fmla="*/ 11 h 23"/>
              <a:gd name="T56" fmla="*/ 0 w 1"/>
              <a:gd name="T57" fmla="*/ 11 h 23"/>
              <a:gd name="T58" fmla="*/ 0 w 1"/>
              <a:gd name="T59" fmla="*/ 11 h 23"/>
              <a:gd name="T60" fmla="*/ 0 w 1"/>
              <a:gd name="T61" fmla="*/ 10 h 23"/>
              <a:gd name="T62" fmla="*/ 0 w 1"/>
              <a:gd name="T63" fmla="*/ 10 h 23"/>
              <a:gd name="T64" fmla="*/ 0 w 1"/>
              <a:gd name="T65" fmla="*/ 9 h 23"/>
              <a:gd name="T66" fmla="*/ 0 w 1"/>
              <a:gd name="T67" fmla="*/ 9 h 23"/>
              <a:gd name="T68" fmla="*/ 0 w 1"/>
              <a:gd name="T69" fmla="*/ 9 h 23"/>
              <a:gd name="T70" fmla="*/ 0 w 1"/>
              <a:gd name="T71" fmla="*/ 8 h 23"/>
              <a:gd name="T72" fmla="*/ 0 w 1"/>
              <a:gd name="T73" fmla="*/ 8 h 23"/>
              <a:gd name="T74" fmla="*/ 0 w 1"/>
              <a:gd name="T75" fmla="*/ 8 h 23"/>
              <a:gd name="T76" fmla="*/ 0 w 1"/>
              <a:gd name="T77" fmla="*/ 7 h 23"/>
              <a:gd name="T78" fmla="*/ 0 w 1"/>
              <a:gd name="T79" fmla="*/ 6 h 23"/>
              <a:gd name="T80" fmla="*/ 0 w 1"/>
              <a:gd name="T81" fmla="*/ 6 h 23"/>
              <a:gd name="T82" fmla="*/ 0 w 1"/>
              <a:gd name="T83" fmla="*/ 6 h 23"/>
              <a:gd name="T84" fmla="*/ 0 w 1"/>
              <a:gd name="T85" fmla="*/ 5 h 23"/>
              <a:gd name="T86" fmla="*/ 0 w 1"/>
              <a:gd name="T87" fmla="*/ 5 h 23"/>
              <a:gd name="T88" fmla="*/ 0 w 1"/>
              <a:gd name="T89" fmla="*/ 5 h 23"/>
              <a:gd name="T90" fmla="*/ 0 w 1"/>
              <a:gd name="T91" fmla="*/ 4 h 23"/>
              <a:gd name="T92" fmla="*/ 0 w 1"/>
              <a:gd name="T93" fmla="*/ 4 h 23"/>
              <a:gd name="T94" fmla="*/ 0 w 1"/>
              <a:gd name="T95" fmla="*/ 3 h 23"/>
              <a:gd name="T96" fmla="*/ 0 w 1"/>
              <a:gd name="T97" fmla="*/ 3 h 23"/>
              <a:gd name="T98" fmla="*/ 0 w 1"/>
              <a:gd name="T99" fmla="*/ 3 h 23"/>
              <a:gd name="T100" fmla="*/ 0 w 1"/>
              <a:gd name="T101" fmla="*/ 2 h 23"/>
              <a:gd name="T102" fmla="*/ 0 w 1"/>
              <a:gd name="T103" fmla="*/ 1 h 23"/>
              <a:gd name="T104" fmla="*/ 0 w 1"/>
              <a:gd name="T105" fmla="*/ 1 h 23"/>
              <a:gd name="T106" fmla="*/ 0 w 1"/>
              <a:gd name="T107" fmla="*/ 1 h 23"/>
              <a:gd name="T108" fmla="*/ 0 w 1"/>
              <a:gd name="T109" fmla="*/ 0 h 23"/>
              <a:gd name="T110" fmla="*/ 0 w 1"/>
              <a:gd name="T111"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 h="23">
                <a:moveTo>
                  <a:pt x="1" y="23"/>
                </a:moveTo>
                <a:cubicBezTo>
                  <a:pt x="1" y="23"/>
                  <a:pt x="1" y="23"/>
                  <a:pt x="1" y="23"/>
                </a:cubicBezTo>
                <a:cubicBezTo>
                  <a:pt x="1" y="23"/>
                  <a:pt x="1" y="23"/>
                  <a:pt x="1" y="23"/>
                </a:cubicBezTo>
                <a:moveTo>
                  <a:pt x="1" y="23"/>
                </a:moveTo>
                <a:cubicBezTo>
                  <a:pt x="1" y="23"/>
                  <a:pt x="1" y="23"/>
                  <a:pt x="1" y="23"/>
                </a:cubicBezTo>
                <a:cubicBezTo>
                  <a:pt x="1" y="23"/>
                  <a:pt x="1" y="23"/>
                  <a:pt x="1" y="23"/>
                </a:cubicBezTo>
                <a:moveTo>
                  <a:pt x="1" y="22"/>
                </a:moveTo>
                <a:cubicBezTo>
                  <a:pt x="1" y="22"/>
                  <a:pt x="1" y="22"/>
                  <a:pt x="1" y="22"/>
                </a:cubicBezTo>
                <a:cubicBezTo>
                  <a:pt x="1" y="22"/>
                  <a:pt x="1" y="22"/>
                  <a:pt x="1" y="22"/>
                </a:cubicBezTo>
                <a:moveTo>
                  <a:pt x="1" y="22"/>
                </a:moveTo>
                <a:cubicBezTo>
                  <a:pt x="1" y="22"/>
                  <a:pt x="1" y="22"/>
                  <a:pt x="1" y="22"/>
                </a:cubicBezTo>
                <a:cubicBezTo>
                  <a:pt x="1" y="22"/>
                  <a:pt x="1" y="22"/>
                  <a:pt x="1" y="22"/>
                </a:cubicBezTo>
                <a:moveTo>
                  <a:pt x="1" y="21"/>
                </a:moveTo>
                <a:cubicBezTo>
                  <a:pt x="1" y="21"/>
                  <a:pt x="1" y="21"/>
                  <a:pt x="1" y="21"/>
                </a:cubicBezTo>
                <a:cubicBezTo>
                  <a:pt x="1" y="21"/>
                  <a:pt x="1" y="21"/>
                  <a:pt x="1" y="21"/>
                </a:cubicBezTo>
                <a:moveTo>
                  <a:pt x="1" y="21"/>
                </a:moveTo>
                <a:cubicBezTo>
                  <a:pt x="1" y="21"/>
                  <a:pt x="1" y="21"/>
                  <a:pt x="1" y="21"/>
                </a:cubicBezTo>
                <a:cubicBezTo>
                  <a:pt x="1" y="21"/>
                  <a:pt x="1" y="21"/>
                  <a:pt x="1" y="21"/>
                </a:cubicBezTo>
                <a:moveTo>
                  <a:pt x="1" y="20"/>
                </a:moveTo>
                <a:cubicBezTo>
                  <a:pt x="1" y="20"/>
                  <a:pt x="1" y="20"/>
                  <a:pt x="1" y="20"/>
                </a:cubicBezTo>
                <a:cubicBezTo>
                  <a:pt x="1" y="20"/>
                  <a:pt x="1" y="20"/>
                  <a:pt x="1" y="20"/>
                </a:cubicBezTo>
                <a:moveTo>
                  <a:pt x="1" y="20"/>
                </a:moveTo>
                <a:cubicBezTo>
                  <a:pt x="1" y="20"/>
                  <a:pt x="1" y="20"/>
                  <a:pt x="1" y="20"/>
                </a:cubicBezTo>
                <a:cubicBezTo>
                  <a:pt x="1" y="20"/>
                  <a:pt x="1" y="20"/>
                  <a:pt x="1" y="20"/>
                </a:cubicBezTo>
                <a:moveTo>
                  <a:pt x="1" y="20"/>
                </a:moveTo>
                <a:cubicBezTo>
                  <a:pt x="1" y="20"/>
                  <a:pt x="1" y="20"/>
                  <a:pt x="1" y="20"/>
                </a:cubicBezTo>
                <a:cubicBezTo>
                  <a:pt x="1" y="20"/>
                  <a:pt x="1" y="20"/>
                  <a:pt x="1" y="20"/>
                </a:cubicBezTo>
                <a:moveTo>
                  <a:pt x="0" y="20"/>
                </a:moveTo>
                <a:cubicBezTo>
                  <a:pt x="0" y="20"/>
                  <a:pt x="0" y="20"/>
                  <a:pt x="0" y="20"/>
                </a:cubicBezTo>
                <a:cubicBezTo>
                  <a:pt x="0" y="20"/>
                  <a:pt x="0" y="20"/>
                  <a:pt x="0" y="20"/>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8"/>
                  <a:pt x="0" y="18"/>
                </a:cubicBezTo>
                <a:cubicBezTo>
                  <a:pt x="0" y="18"/>
                  <a:pt x="0" y="17"/>
                  <a:pt x="0" y="17"/>
                </a:cubicBezTo>
                <a:moveTo>
                  <a:pt x="0" y="17"/>
                </a:moveTo>
                <a:cubicBezTo>
                  <a:pt x="0" y="17"/>
                  <a:pt x="0" y="17"/>
                  <a:pt x="0" y="17"/>
                </a:cubicBezTo>
                <a:cubicBezTo>
                  <a:pt x="0" y="17"/>
                  <a:pt x="0" y="17"/>
                  <a:pt x="0" y="17"/>
                </a:cubicBezTo>
                <a:moveTo>
                  <a:pt x="0" y="17"/>
                </a:moveTo>
                <a:cubicBezTo>
                  <a:pt x="0" y="17"/>
                  <a:pt x="0" y="17"/>
                  <a:pt x="0" y="17"/>
                </a:cubicBezTo>
                <a:cubicBezTo>
                  <a:pt x="0" y="17"/>
                  <a:pt x="0" y="17"/>
                  <a:pt x="0" y="17"/>
                </a:cubicBezTo>
                <a:moveTo>
                  <a:pt x="0" y="17"/>
                </a:moveTo>
                <a:cubicBezTo>
                  <a:pt x="0" y="17"/>
                  <a:pt x="0" y="17"/>
                  <a:pt x="0" y="17"/>
                </a:cubicBezTo>
                <a:cubicBezTo>
                  <a:pt x="0" y="17"/>
                  <a:pt x="0" y="17"/>
                  <a:pt x="0" y="17"/>
                </a:cubicBezTo>
                <a:moveTo>
                  <a:pt x="0" y="16"/>
                </a:moveTo>
                <a:cubicBezTo>
                  <a:pt x="0" y="16"/>
                  <a:pt x="0" y="16"/>
                  <a:pt x="0" y="16"/>
                </a:cubicBezTo>
                <a:cubicBezTo>
                  <a:pt x="0" y="16"/>
                  <a:pt x="0" y="16"/>
                  <a:pt x="0" y="16"/>
                </a:cubicBezTo>
                <a:moveTo>
                  <a:pt x="0" y="16"/>
                </a:moveTo>
                <a:cubicBezTo>
                  <a:pt x="0" y="16"/>
                  <a:pt x="0" y="16"/>
                  <a:pt x="0" y="16"/>
                </a:cubicBezTo>
                <a:cubicBezTo>
                  <a:pt x="0" y="16"/>
                  <a:pt x="0" y="16"/>
                  <a:pt x="0" y="16"/>
                </a:cubicBezTo>
                <a:moveTo>
                  <a:pt x="0" y="16"/>
                </a:moveTo>
                <a:cubicBezTo>
                  <a:pt x="0" y="16"/>
                  <a:pt x="0" y="16"/>
                  <a:pt x="0" y="16"/>
                </a:cubicBezTo>
                <a:cubicBezTo>
                  <a:pt x="0" y="16"/>
                  <a:pt x="0" y="16"/>
                  <a:pt x="0" y="16"/>
                </a:cubicBezTo>
                <a:moveTo>
                  <a:pt x="0" y="15"/>
                </a:moveTo>
                <a:cubicBezTo>
                  <a:pt x="0" y="15"/>
                  <a:pt x="0" y="15"/>
                  <a:pt x="0" y="16"/>
                </a:cubicBezTo>
                <a:cubicBezTo>
                  <a:pt x="0" y="15"/>
                  <a:pt x="0" y="15"/>
                  <a:pt x="0" y="15"/>
                </a:cubicBezTo>
                <a:moveTo>
                  <a:pt x="0" y="15"/>
                </a:moveTo>
                <a:cubicBezTo>
                  <a:pt x="0" y="15"/>
                  <a:pt x="0" y="15"/>
                  <a:pt x="0" y="15"/>
                </a:cubicBezTo>
                <a:cubicBezTo>
                  <a:pt x="0" y="15"/>
                  <a:pt x="0" y="15"/>
                  <a:pt x="0" y="15"/>
                </a:cubicBezTo>
                <a:moveTo>
                  <a:pt x="0" y="15"/>
                </a:moveTo>
                <a:cubicBezTo>
                  <a:pt x="0" y="15"/>
                  <a:pt x="0" y="15"/>
                  <a:pt x="0" y="15"/>
                </a:cubicBezTo>
                <a:cubicBezTo>
                  <a:pt x="0" y="15"/>
                  <a:pt x="0" y="15"/>
                  <a:pt x="0" y="15"/>
                </a:cubicBezTo>
                <a:moveTo>
                  <a:pt x="0" y="14"/>
                </a:moveTo>
                <a:cubicBezTo>
                  <a:pt x="0" y="15"/>
                  <a:pt x="0" y="15"/>
                  <a:pt x="0" y="15"/>
                </a:cubicBezTo>
                <a:cubicBezTo>
                  <a:pt x="0" y="15"/>
                  <a:pt x="0" y="15"/>
                  <a:pt x="0" y="14"/>
                </a:cubicBezTo>
                <a:moveTo>
                  <a:pt x="0" y="14"/>
                </a:moveTo>
                <a:cubicBezTo>
                  <a:pt x="0" y="14"/>
                  <a:pt x="0" y="14"/>
                  <a:pt x="0" y="14"/>
                </a:cubicBezTo>
                <a:cubicBezTo>
                  <a:pt x="0" y="14"/>
                  <a:pt x="0" y="14"/>
                  <a:pt x="0" y="14"/>
                </a:cubicBezTo>
                <a:moveTo>
                  <a:pt x="0" y="14"/>
                </a:moveTo>
                <a:cubicBezTo>
                  <a:pt x="0" y="14"/>
                  <a:pt x="0" y="14"/>
                  <a:pt x="0" y="14"/>
                </a:cubicBezTo>
                <a:cubicBezTo>
                  <a:pt x="0" y="14"/>
                  <a:pt x="0" y="14"/>
                  <a:pt x="0" y="14"/>
                </a:cubicBezTo>
                <a:moveTo>
                  <a:pt x="0" y="14"/>
                </a:moveTo>
                <a:cubicBezTo>
                  <a:pt x="0" y="14"/>
                  <a:pt x="0" y="14"/>
                  <a:pt x="0" y="14"/>
                </a:cubicBezTo>
                <a:cubicBezTo>
                  <a:pt x="0" y="14"/>
                  <a:pt x="0" y="14"/>
                  <a:pt x="0" y="14"/>
                </a:cubicBezTo>
                <a:moveTo>
                  <a:pt x="0" y="13"/>
                </a:moveTo>
                <a:cubicBezTo>
                  <a:pt x="0" y="13"/>
                  <a:pt x="0" y="13"/>
                  <a:pt x="0" y="13"/>
                </a:cubicBezTo>
                <a:cubicBezTo>
                  <a:pt x="0" y="13"/>
                  <a:pt x="0" y="13"/>
                  <a:pt x="0" y="13"/>
                </a:cubicBezTo>
                <a:moveTo>
                  <a:pt x="0" y="13"/>
                </a:moveTo>
                <a:cubicBezTo>
                  <a:pt x="0" y="13"/>
                  <a:pt x="0" y="13"/>
                  <a:pt x="0" y="13"/>
                </a:cubicBezTo>
                <a:cubicBezTo>
                  <a:pt x="0" y="13"/>
                  <a:pt x="0" y="13"/>
                  <a:pt x="0" y="13"/>
                </a:cubicBezTo>
                <a:moveTo>
                  <a:pt x="0" y="13"/>
                </a:moveTo>
                <a:cubicBezTo>
                  <a:pt x="0" y="13"/>
                  <a:pt x="0" y="13"/>
                  <a:pt x="0" y="13"/>
                </a:cubicBezTo>
                <a:cubicBezTo>
                  <a:pt x="0" y="13"/>
                  <a:pt x="0" y="13"/>
                  <a:pt x="0" y="13"/>
                </a:cubicBezTo>
                <a:moveTo>
                  <a:pt x="0" y="12"/>
                </a:moveTo>
                <a:cubicBezTo>
                  <a:pt x="0" y="12"/>
                  <a:pt x="0" y="13"/>
                  <a:pt x="0" y="13"/>
                </a:cubicBezTo>
                <a:cubicBezTo>
                  <a:pt x="0" y="13"/>
                  <a:pt x="0" y="12"/>
                  <a:pt x="0" y="12"/>
                </a:cubicBezTo>
                <a:moveTo>
                  <a:pt x="0" y="12"/>
                </a:moveTo>
                <a:cubicBezTo>
                  <a:pt x="0" y="12"/>
                  <a:pt x="0" y="12"/>
                  <a:pt x="0" y="12"/>
                </a:cubicBezTo>
                <a:cubicBezTo>
                  <a:pt x="0" y="12"/>
                  <a:pt x="0" y="12"/>
                  <a:pt x="0" y="12"/>
                </a:cubicBezTo>
                <a:moveTo>
                  <a:pt x="0" y="12"/>
                </a:moveTo>
                <a:cubicBezTo>
                  <a:pt x="0" y="12"/>
                  <a:pt x="0" y="12"/>
                  <a:pt x="0" y="12"/>
                </a:cubicBezTo>
                <a:cubicBezTo>
                  <a:pt x="0" y="12"/>
                  <a:pt x="0" y="12"/>
                  <a:pt x="0" y="12"/>
                </a:cubicBezTo>
                <a:moveTo>
                  <a:pt x="0" y="11"/>
                </a:moveTo>
                <a:cubicBezTo>
                  <a:pt x="0" y="12"/>
                  <a:pt x="0" y="12"/>
                  <a:pt x="0" y="12"/>
                </a:cubicBezTo>
                <a:cubicBezTo>
                  <a:pt x="0" y="12"/>
                  <a:pt x="0" y="12"/>
                  <a:pt x="0" y="11"/>
                </a:cubicBezTo>
                <a:moveTo>
                  <a:pt x="0" y="11"/>
                </a:moveTo>
                <a:cubicBezTo>
                  <a:pt x="0" y="11"/>
                  <a:pt x="0" y="11"/>
                  <a:pt x="0" y="11"/>
                </a:cubicBezTo>
                <a:cubicBezTo>
                  <a:pt x="0" y="11"/>
                  <a:pt x="0" y="11"/>
                  <a:pt x="0" y="11"/>
                </a:cubicBezTo>
                <a:moveTo>
                  <a:pt x="0" y="11"/>
                </a:moveTo>
                <a:cubicBezTo>
                  <a:pt x="0" y="11"/>
                  <a:pt x="0" y="11"/>
                  <a:pt x="0" y="11"/>
                </a:cubicBezTo>
                <a:cubicBezTo>
                  <a:pt x="0" y="11"/>
                  <a:pt x="0" y="11"/>
                  <a:pt x="0" y="11"/>
                </a:cubicBezTo>
                <a:moveTo>
                  <a:pt x="0" y="11"/>
                </a:moveTo>
                <a:cubicBezTo>
                  <a:pt x="0" y="11"/>
                  <a:pt x="0" y="11"/>
                  <a:pt x="0" y="11"/>
                </a:cubicBezTo>
                <a:cubicBezTo>
                  <a:pt x="0" y="11"/>
                  <a:pt x="0" y="11"/>
                  <a:pt x="0" y="11"/>
                </a:cubicBezTo>
                <a:moveTo>
                  <a:pt x="0" y="10"/>
                </a:moveTo>
                <a:cubicBezTo>
                  <a:pt x="0" y="10"/>
                  <a:pt x="0" y="10"/>
                  <a:pt x="0" y="11"/>
                </a:cubicBezTo>
                <a:cubicBezTo>
                  <a:pt x="0" y="10"/>
                  <a:pt x="0" y="10"/>
                  <a:pt x="0" y="10"/>
                </a:cubicBezTo>
                <a:moveTo>
                  <a:pt x="0" y="10"/>
                </a:moveTo>
                <a:cubicBezTo>
                  <a:pt x="0" y="10"/>
                  <a:pt x="0" y="10"/>
                  <a:pt x="0" y="10"/>
                </a:cubicBezTo>
                <a:cubicBezTo>
                  <a:pt x="0" y="10"/>
                  <a:pt x="0" y="10"/>
                  <a:pt x="0" y="10"/>
                </a:cubicBezTo>
                <a:moveTo>
                  <a:pt x="0" y="10"/>
                </a:moveTo>
                <a:cubicBezTo>
                  <a:pt x="0" y="10"/>
                  <a:pt x="0" y="10"/>
                  <a:pt x="0" y="10"/>
                </a:cubicBezTo>
                <a:cubicBezTo>
                  <a:pt x="0" y="10"/>
                  <a:pt x="0" y="10"/>
                  <a:pt x="0" y="10"/>
                </a:cubicBezTo>
                <a:moveTo>
                  <a:pt x="0" y="9"/>
                </a:moveTo>
                <a:cubicBezTo>
                  <a:pt x="0" y="9"/>
                  <a:pt x="0" y="10"/>
                  <a:pt x="0" y="10"/>
                </a:cubicBezTo>
                <a:cubicBezTo>
                  <a:pt x="0" y="10"/>
                  <a:pt x="0" y="9"/>
                  <a:pt x="0" y="9"/>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9"/>
                </a:moveTo>
                <a:cubicBezTo>
                  <a:pt x="0" y="9"/>
                  <a:pt x="0" y="9"/>
                  <a:pt x="0" y="9"/>
                </a:cubicBezTo>
                <a:cubicBezTo>
                  <a:pt x="0" y="9"/>
                  <a:pt x="0" y="9"/>
                  <a:pt x="0" y="9"/>
                </a:cubicBezTo>
                <a:moveTo>
                  <a:pt x="0" y="8"/>
                </a:moveTo>
                <a:cubicBezTo>
                  <a:pt x="0" y="8"/>
                  <a:pt x="0" y="8"/>
                  <a:pt x="0" y="8"/>
                </a:cubicBezTo>
                <a:cubicBezTo>
                  <a:pt x="0" y="8"/>
                  <a:pt x="0" y="8"/>
                  <a:pt x="0" y="8"/>
                </a:cubicBezTo>
                <a:moveTo>
                  <a:pt x="0" y="8"/>
                </a:moveTo>
                <a:cubicBezTo>
                  <a:pt x="0" y="8"/>
                  <a:pt x="0" y="8"/>
                  <a:pt x="0" y="8"/>
                </a:cubicBezTo>
                <a:cubicBezTo>
                  <a:pt x="0" y="8"/>
                  <a:pt x="0" y="8"/>
                  <a:pt x="0" y="8"/>
                </a:cubicBezTo>
                <a:moveTo>
                  <a:pt x="0" y="8"/>
                </a:moveTo>
                <a:cubicBezTo>
                  <a:pt x="0" y="8"/>
                  <a:pt x="0" y="8"/>
                  <a:pt x="0" y="8"/>
                </a:cubicBezTo>
                <a:cubicBezTo>
                  <a:pt x="0" y="8"/>
                  <a:pt x="0" y="8"/>
                  <a:pt x="0" y="8"/>
                </a:cubicBezTo>
                <a:moveTo>
                  <a:pt x="0" y="7"/>
                </a:moveTo>
                <a:cubicBezTo>
                  <a:pt x="0" y="7"/>
                  <a:pt x="0" y="7"/>
                  <a:pt x="0" y="8"/>
                </a:cubicBezTo>
                <a:cubicBezTo>
                  <a:pt x="0" y="7"/>
                  <a:pt x="0" y="7"/>
                  <a:pt x="0" y="7"/>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0" y="6"/>
                </a:moveTo>
                <a:cubicBezTo>
                  <a:pt x="0" y="6"/>
                  <a:pt x="0" y="6"/>
                  <a:pt x="0" y="7"/>
                </a:cubicBezTo>
                <a:cubicBezTo>
                  <a:pt x="0" y="6"/>
                  <a:pt x="0" y="6"/>
                  <a:pt x="0" y="6"/>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6"/>
                </a:moveTo>
                <a:cubicBezTo>
                  <a:pt x="0" y="6"/>
                  <a:pt x="0" y="6"/>
                  <a:pt x="0" y="6"/>
                </a:cubicBezTo>
                <a:cubicBezTo>
                  <a:pt x="0" y="6"/>
                  <a:pt x="0" y="6"/>
                  <a:pt x="0" y="6"/>
                </a:cubicBezTo>
                <a:moveTo>
                  <a:pt x="0" y="5"/>
                </a:moveTo>
                <a:cubicBezTo>
                  <a:pt x="0" y="5"/>
                  <a:pt x="0" y="5"/>
                  <a:pt x="0" y="5"/>
                </a:cubicBezTo>
                <a:cubicBezTo>
                  <a:pt x="0" y="5"/>
                  <a:pt x="0" y="5"/>
                  <a:pt x="0" y="5"/>
                </a:cubicBezTo>
                <a:moveTo>
                  <a:pt x="0" y="5"/>
                </a:moveTo>
                <a:cubicBezTo>
                  <a:pt x="0" y="5"/>
                  <a:pt x="0" y="5"/>
                  <a:pt x="0" y="5"/>
                </a:cubicBezTo>
                <a:cubicBezTo>
                  <a:pt x="0" y="5"/>
                  <a:pt x="0" y="5"/>
                  <a:pt x="0" y="5"/>
                </a:cubicBezTo>
                <a:moveTo>
                  <a:pt x="0" y="5"/>
                </a:moveTo>
                <a:cubicBezTo>
                  <a:pt x="0" y="5"/>
                  <a:pt x="0" y="5"/>
                  <a:pt x="0" y="5"/>
                </a:cubicBezTo>
                <a:cubicBezTo>
                  <a:pt x="0" y="5"/>
                  <a:pt x="0" y="5"/>
                  <a:pt x="0" y="5"/>
                </a:cubicBezTo>
                <a:moveTo>
                  <a:pt x="0" y="4"/>
                </a:moveTo>
                <a:cubicBezTo>
                  <a:pt x="0" y="4"/>
                  <a:pt x="0" y="4"/>
                  <a:pt x="0" y="4"/>
                </a:cubicBezTo>
                <a:cubicBezTo>
                  <a:pt x="0" y="4"/>
                  <a:pt x="0" y="4"/>
                  <a:pt x="0" y="4"/>
                </a:cubicBezTo>
                <a:moveTo>
                  <a:pt x="0" y="4"/>
                </a:moveTo>
                <a:cubicBezTo>
                  <a:pt x="0" y="4"/>
                  <a:pt x="0" y="4"/>
                  <a:pt x="0" y="4"/>
                </a:cubicBezTo>
                <a:cubicBezTo>
                  <a:pt x="0" y="4"/>
                  <a:pt x="0" y="4"/>
                  <a:pt x="0" y="4"/>
                </a:cubicBezTo>
                <a:moveTo>
                  <a:pt x="0" y="4"/>
                </a:moveTo>
                <a:cubicBezTo>
                  <a:pt x="0" y="4"/>
                  <a:pt x="0" y="4"/>
                  <a:pt x="0" y="4"/>
                </a:cubicBezTo>
                <a:cubicBezTo>
                  <a:pt x="0" y="4"/>
                  <a:pt x="0" y="4"/>
                  <a:pt x="0" y="4"/>
                </a:cubicBezTo>
                <a:moveTo>
                  <a:pt x="0" y="3"/>
                </a:moveTo>
                <a:cubicBezTo>
                  <a:pt x="0" y="3"/>
                  <a:pt x="0" y="4"/>
                  <a:pt x="0" y="4"/>
                </a:cubicBezTo>
                <a:cubicBezTo>
                  <a:pt x="0" y="4"/>
                  <a:pt x="0" y="3"/>
                  <a:pt x="0" y="3"/>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0" y="2"/>
                </a:moveTo>
                <a:cubicBezTo>
                  <a:pt x="0" y="2"/>
                  <a:pt x="0" y="2"/>
                  <a:pt x="0" y="2"/>
                </a:cubicBezTo>
                <a:cubicBezTo>
                  <a:pt x="0" y="2"/>
                  <a:pt x="0" y="2"/>
                  <a:pt x="0" y="2"/>
                </a:cubicBezTo>
                <a:moveTo>
                  <a:pt x="0" y="2"/>
                </a:moveTo>
                <a:cubicBezTo>
                  <a:pt x="0" y="2"/>
                  <a:pt x="0" y="2"/>
                  <a:pt x="0" y="2"/>
                </a:cubicBezTo>
                <a:cubicBezTo>
                  <a:pt x="0" y="2"/>
                  <a:pt x="0" y="2"/>
                  <a:pt x="0" y="2"/>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 name="Freeform 78">
            <a:extLst>
              <a:ext uri="{FF2B5EF4-FFF2-40B4-BE49-F238E27FC236}">
                <a16:creationId xmlns="" xmlns:a16="http://schemas.microsoft.com/office/drawing/2014/main" id="{9A5FEF7F-AFF2-4C96-82A0-E0BAAEB9BF01}"/>
              </a:ext>
            </a:extLst>
          </p:cNvPr>
          <p:cNvSpPr>
            <a:spLocks noEditPoints="1"/>
          </p:cNvSpPr>
          <p:nvPr/>
        </p:nvSpPr>
        <p:spPr bwMode="auto">
          <a:xfrm>
            <a:off x="4866841" y="4558656"/>
            <a:ext cx="33338" cy="134938"/>
          </a:xfrm>
          <a:custGeom>
            <a:avLst/>
            <a:gdLst>
              <a:gd name="T0" fmla="*/ 18 w 18"/>
              <a:gd name="T1" fmla="*/ 55 h 55"/>
              <a:gd name="T2" fmla="*/ 18 w 18"/>
              <a:gd name="T3" fmla="*/ 55 h 55"/>
              <a:gd name="T4" fmla="*/ 18 w 18"/>
              <a:gd name="T5" fmla="*/ 55 h 55"/>
              <a:gd name="T6" fmla="*/ 18 w 18"/>
              <a:gd name="T7" fmla="*/ 55 h 55"/>
              <a:gd name="T8" fmla="*/ 18 w 18"/>
              <a:gd name="T9" fmla="*/ 55 h 55"/>
              <a:gd name="T10" fmla="*/ 18 w 18"/>
              <a:gd name="T11" fmla="*/ 55 h 55"/>
              <a:gd name="T12" fmla="*/ 17 w 18"/>
              <a:gd name="T13" fmla="*/ 55 h 55"/>
              <a:gd name="T14" fmla="*/ 18 w 18"/>
              <a:gd name="T15" fmla="*/ 55 h 55"/>
              <a:gd name="T16" fmla="*/ 17 w 18"/>
              <a:gd name="T17" fmla="*/ 55 h 55"/>
              <a:gd name="T18" fmla="*/ 0 w 18"/>
              <a:gd name="T19" fmla="*/ 1 h 55"/>
              <a:gd name="T20" fmla="*/ 17 w 18"/>
              <a:gd name="T21" fmla="*/ 55 h 55"/>
              <a:gd name="T22" fmla="*/ 0 w 18"/>
              <a:gd name="T23" fmla="*/ 1 h 55"/>
              <a:gd name="T24" fmla="*/ 0 w 18"/>
              <a:gd name="T25" fmla="*/ 1 h 55"/>
              <a:gd name="T26" fmla="*/ 0 w 18"/>
              <a:gd name="T27" fmla="*/ 1 h 55"/>
              <a:gd name="T28" fmla="*/ 0 w 18"/>
              <a:gd name="T29" fmla="*/ 1 h 55"/>
              <a:gd name="T30" fmla="*/ 0 w 18"/>
              <a:gd name="T31" fmla="*/ 1 h 55"/>
              <a:gd name="T32" fmla="*/ 0 w 18"/>
              <a:gd name="T33" fmla="*/ 1 h 55"/>
              <a:gd name="T34" fmla="*/ 0 w 18"/>
              <a:gd name="T35" fmla="*/ 1 h 55"/>
              <a:gd name="T36" fmla="*/ 0 w 18"/>
              <a:gd name="T37" fmla="*/ 0 h 55"/>
              <a:gd name="T38" fmla="*/ 0 w 18"/>
              <a:gd name="T39" fmla="*/ 1 h 55"/>
              <a:gd name="T40" fmla="*/ 0 w 18"/>
              <a:gd name="T41" fmla="*/ 1 h 55"/>
              <a:gd name="T42" fmla="*/ 0 w 18"/>
              <a:gd name="T43" fmla="*/ 0 h 55"/>
              <a:gd name="T44" fmla="*/ 0 w 18"/>
              <a:gd name="T45" fmla="*/ 0 h 55"/>
              <a:gd name="T46" fmla="*/ 0 w 18"/>
              <a:gd name="T47" fmla="*/ 0 h 55"/>
              <a:gd name="T48" fmla="*/ 0 w 18"/>
              <a:gd name="T49"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 h="55">
                <a:moveTo>
                  <a:pt x="18" y="55"/>
                </a:moveTo>
                <a:cubicBezTo>
                  <a:pt x="18" y="55"/>
                  <a:pt x="18" y="55"/>
                  <a:pt x="18" y="55"/>
                </a:cubicBezTo>
                <a:cubicBezTo>
                  <a:pt x="18" y="55"/>
                  <a:pt x="18" y="55"/>
                  <a:pt x="18" y="55"/>
                </a:cubicBezTo>
                <a:moveTo>
                  <a:pt x="18" y="55"/>
                </a:moveTo>
                <a:cubicBezTo>
                  <a:pt x="18" y="55"/>
                  <a:pt x="18" y="55"/>
                  <a:pt x="18" y="55"/>
                </a:cubicBezTo>
                <a:cubicBezTo>
                  <a:pt x="18" y="55"/>
                  <a:pt x="18" y="55"/>
                  <a:pt x="18" y="55"/>
                </a:cubicBezTo>
                <a:moveTo>
                  <a:pt x="17" y="55"/>
                </a:moveTo>
                <a:cubicBezTo>
                  <a:pt x="17" y="55"/>
                  <a:pt x="18" y="55"/>
                  <a:pt x="18" y="55"/>
                </a:cubicBezTo>
                <a:cubicBezTo>
                  <a:pt x="18" y="55"/>
                  <a:pt x="17" y="55"/>
                  <a:pt x="17" y="55"/>
                </a:cubicBezTo>
                <a:moveTo>
                  <a:pt x="0" y="1"/>
                </a:moveTo>
                <a:cubicBezTo>
                  <a:pt x="0" y="21"/>
                  <a:pt x="7" y="40"/>
                  <a:pt x="17" y="55"/>
                </a:cubicBezTo>
                <a:cubicBezTo>
                  <a:pt x="7" y="40"/>
                  <a:pt x="0" y="21"/>
                  <a:pt x="0" y="1"/>
                </a:cubicBezTo>
                <a:moveTo>
                  <a:pt x="0" y="1"/>
                </a:moveTo>
                <a:cubicBezTo>
                  <a:pt x="0" y="1"/>
                  <a:pt x="0" y="1"/>
                  <a:pt x="0" y="1"/>
                </a:cubicBezTo>
                <a:cubicBezTo>
                  <a:pt x="0" y="1"/>
                  <a:pt x="0" y="1"/>
                  <a:pt x="0" y="1"/>
                </a:cubicBezTo>
                <a:moveTo>
                  <a:pt x="0" y="1"/>
                </a:moveTo>
                <a:cubicBezTo>
                  <a:pt x="0" y="1"/>
                  <a:pt x="0" y="1"/>
                  <a:pt x="0" y="1"/>
                </a:cubicBezTo>
                <a:cubicBezTo>
                  <a:pt x="0" y="1"/>
                  <a:pt x="0" y="1"/>
                  <a:pt x="0" y="1"/>
                </a:cubicBezTo>
                <a:moveTo>
                  <a:pt x="0" y="0"/>
                </a:moveTo>
                <a:cubicBezTo>
                  <a:pt x="0" y="0"/>
                  <a:pt x="0" y="0"/>
                  <a:pt x="0" y="1"/>
                </a:cubicBezTo>
                <a:cubicBezTo>
                  <a:pt x="0" y="1"/>
                  <a:pt x="0" y="1"/>
                  <a:pt x="0" y="1"/>
                </a:cubicBezTo>
                <a:cubicBezTo>
                  <a:pt x="0" y="0"/>
                  <a:pt x="0" y="0"/>
                  <a:pt x="0" y="0"/>
                </a:cubicBezTo>
                <a:moveTo>
                  <a:pt x="0" y="0"/>
                </a:moveTo>
                <a:cubicBezTo>
                  <a:pt x="0" y="0"/>
                  <a:pt x="0" y="0"/>
                  <a:pt x="0" y="0"/>
                </a:cubicBezTo>
                <a:cubicBezTo>
                  <a:pt x="0" y="0"/>
                  <a:pt x="0" y="0"/>
                  <a:pt x="0"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 name="Freeform 86">
            <a:extLst>
              <a:ext uri="{FF2B5EF4-FFF2-40B4-BE49-F238E27FC236}">
                <a16:creationId xmlns="" xmlns:a16="http://schemas.microsoft.com/office/drawing/2014/main" id="{D2A4ABED-425A-7CC5-AE72-F14CA3ED398A}"/>
              </a:ext>
            </a:extLst>
          </p:cNvPr>
          <p:cNvSpPr>
            <a:spLocks noEditPoints="1"/>
          </p:cNvSpPr>
          <p:nvPr/>
        </p:nvSpPr>
        <p:spPr bwMode="auto">
          <a:xfrm>
            <a:off x="5400241" y="5774682"/>
            <a:ext cx="7144" cy="117475"/>
          </a:xfrm>
          <a:custGeom>
            <a:avLst/>
            <a:gdLst>
              <a:gd name="T0" fmla="*/ 3 w 4"/>
              <a:gd name="T1" fmla="*/ 47 h 48"/>
              <a:gd name="T2" fmla="*/ 3 w 4"/>
              <a:gd name="T3" fmla="*/ 47 h 48"/>
              <a:gd name="T4" fmla="*/ 2 w 4"/>
              <a:gd name="T5" fmla="*/ 47 h 48"/>
              <a:gd name="T6" fmla="*/ 2 w 4"/>
              <a:gd name="T7" fmla="*/ 46 h 48"/>
              <a:gd name="T8" fmla="*/ 2 w 4"/>
              <a:gd name="T9" fmla="*/ 46 h 48"/>
              <a:gd name="T10" fmla="*/ 0 w 4"/>
              <a:gd name="T11" fmla="*/ 23 h 48"/>
              <a:gd name="T12" fmla="*/ 0 w 4"/>
              <a:gd name="T13" fmla="*/ 22 h 48"/>
              <a:gd name="T14" fmla="*/ 0 w 4"/>
              <a:gd name="T15" fmla="*/ 22 h 48"/>
              <a:gd name="T16" fmla="*/ 0 w 4"/>
              <a:gd name="T17" fmla="*/ 22 h 48"/>
              <a:gd name="T18" fmla="*/ 0 w 4"/>
              <a:gd name="T19" fmla="*/ 22 h 48"/>
              <a:gd name="T20" fmla="*/ 0 w 4"/>
              <a:gd name="T21" fmla="*/ 21 h 48"/>
              <a:gd name="T22" fmla="*/ 0 w 4"/>
              <a:gd name="T23" fmla="*/ 20 h 48"/>
              <a:gd name="T24" fmla="*/ 0 w 4"/>
              <a:gd name="T25" fmla="*/ 20 h 48"/>
              <a:gd name="T26" fmla="*/ 0 w 4"/>
              <a:gd name="T27" fmla="*/ 20 h 48"/>
              <a:gd name="T28" fmla="*/ 0 w 4"/>
              <a:gd name="T29" fmla="*/ 19 h 48"/>
              <a:gd name="T30" fmla="*/ 0 w 4"/>
              <a:gd name="T31" fmla="*/ 19 h 48"/>
              <a:gd name="T32" fmla="*/ 0 w 4"/>
              <a:gd name="T33" fmla="*/ 19 h 48"/>
              <a:gd name="T34" fmla="*/ 0 w 4"/>
              <a:gd name="T35" fmla="*/ 18 h 48"/>
              <a:gd name="T36" fmla="*/ 0 w 4"/>
              <a:gd name="T37" fmla="*/ 18 h 48"/>
              <a:gd name="T38" fmla="*/ 0 w 4"/>
              <a:gd name="T39" fmla="*/ 18 h 48"/>
              <a:gd name="T40" fmla="*/ 1 w 4"/>
              <a:gd name="T41" fmla="*/ 17 h 48"/>
              <a:gd name="T42" fmla="*/ 1 w 4"/>
              <a:gd name="T43" fmla="*/ 17 h 48"/>
              <a:gd name="T44" fmla="*/ 1 w 4"/>
              <a:gd name="T45" fmla="*/ 16 h 48"/>
              <a:gd name="T46" fmla="*/ 1 w 4"/>
              <a:gd name="T47" fmla="*/ 15 h 48"/>
              <a:gd name="T48" fmla="*/ 1 w 4"/>
              <a:gd name="T49" fmla="*/ 15 h 48"/>
              <a:gd name="T50" fmla="*/ 1 w 4"/>
              <a:gd name="T51" fmla="*/ 15 h 48"/>
              <a:gd name="T52" fmla="*/ 1 w 4"/>
              <a:gd name="T53" fmla="*/ 14 h 48"/>
              <a:gd name="T54" fmla="*/ 1 w 4"/>
              <a:gd name="T55" fmla="*/ 14 h 48"/>
              <a:gd name="T56" fmla="*/ 1 w 4"/>
              <a:gd name="T57" fmla="*/ 14 h 48"/>
              <a:gd name="T58" fmla="*/ 1 w 4"/>
              <a:gd name="T59" fmla="*/ 13 h 48"/>
              <a:gd name="T60" fmla="*/ 1 w 4"/>
              <a:gd name="T61" fmla="*/ 13 h 48"/>
              <a:gd name="T62" fmla="*/ 1 w 4"/>
              <a:gd name="T63" fmla="*/ 11 h 48"/>
              <a:gd name="T64" fmla="*/ 1 w 4"/>
              <a:gd name="T65" fmla="*/ 11 h 48"/>
              <a:gd name="T66" fmla="*/ 1 w 4"/>
              <a:gd name="T67" fmla="*/ 11 h 48"/>
              <a:gd name="T68" fmla="*/ 1 w 4"/>
              <a:gd name="T69" fmla="*/ 10 h 48"/>
              <a:gd name="T70" fmla="*/ 1 w 4"/>
              <a:gd name="T71" fmla="*/ 10 h 48"/>
              <a:gd name="T72" fmla="*/ 1 w 4"/>
              <a:gd name="T73" fmla="*/ 10 h 48"/>
              <a:gd name="T74" fmla="*/ 2 w 4"/>
              <a:gd name="T75" fmla="*/ 9 h 48"/>
              <a:gd name="T76" fmla="*/ 2 w 4"/>
              <a:gd name="T77" fmla="*/ 8 h 48"/>
              <a:gd name="T78" fmla="*/ 2 w 4"/>
              <a:gd name="T79" fmla="*/ 8 h 48"/>
              <a:gd name="T80" fmla="*/ 2 w 4"/>
              <a:gd name="T81" fmla="*/ 8 h 48"/>
              <a:gd name="T82" fmla="*/ 2 w 4"/>
              <a:gd name="T83" fmla="*/ 7 h 48"/>
              <a:gd name="T84" fmla="*/ 2 w 4"/>
              <a:gd name="T85" fmla="*/ 7 h 48"/>
              <a:gd name="T86" fmla="*/ 2 w 4"/>
              <a:gd name="T87" fmla="*/ 6 h 48"/>
              <a:gd name="T88" fmla="*/ 2 w 4"/>
              <a:gd name="T89" fmla="*/ 5 h 48"/>
              <a:gd name="T90" fmla="*/ 2 w 4"/>
              <a:gd name="T91" fmla="*/ 5 h 48"/>
              <a:gd name="T92" fmla="*/ 2 w 4"/>
              <a:gd name="T93" fmla="*/ 5 h 48"/>
              <a:gd name="T94" fmla="*/ 3 w 4"/>
              <a:gd name="T95" fmla="*/ 4 h 48"/>
              <a:gd name="T96" fmla="*/ 3 w 4"/>
              <a:gd name="T97" fmla="*/ 4 h 48"/>
              <a:gd name="T98" fmla="*/ 3 w 4"/>
              <a:gd name="T99" fmla="*/ 4 h 48"/>
              <a:gd name="T100" fmla="*/ 3 w 4"/>
              <a:gd name="T101" fmla="*/ 3 h 48"/>
              <a:gd name="T102" fmla="*/ 3 w 4"/>
              <a:gd name="T103" fmla="*/ 3 h 48"/>
              <a:gd name="T104" fmla="*/ 3 w 4"/>
              <a:gd name="T105" fmla="*/ 3 h 48"/>
              <a:gd name="T106" fmla="*/ 3 w 4"/>
              <a:gd name="T107" fmla="*/ 2 h 48"/>
              <a:gd name="T108" fmla="*/ 3 w 4"/>
              <a:gd name="T109" fmla="*/ 2 h 48"/>
              <a:gd name="T110" fmla="*/ 3 w 4"/>
              <a:gd name="T111" fmla="*/ 1 h 48"/>
              <a:gd name="T112" fmla="*/ 3 w 4"/>
              <a:gd name="T113" fmla="*/ 1 h 48"/>
              <a:gd name="T114" fmla="*/ 4 w 4"/>
              <a:gd name="T115" fmla="*/ 1 h 48"/>
              <a:gd name="T116" fmla="*/ 4 w 4"/>
              <a:gd name="T117"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 h="48">
                <a:moveTo>
                  <a:pt x="3" y="48"/>
                </a:moveTo>
                <a:cubicBezTo>
                  <a:pt x="3" y="48"/>
                  <a:pt x="3" y="48"/>
                  <a:pt x="3" y="48"/>
                </a:cubicBezTo>
                <a:cubicBezTo>
                  <a:pt x="3" y="48"/>
                  <a:pt x="3" y="48"/>
                  <a:pt x="3" y="48"/>
                </a:cubicBezTo>
                <a:moveTo>
                  <a:pt x="3" y="47"/>
                </a:moveTo>
                <a:cubicBezTo>
                  <a:pt x="3" y="47"/>
                  <a:pt x="3" y="47"/>
                  <a:pt x="3" y="47"/>
                </a:cubicBezTo>
                <a:cubicBezTo>
                  <a:pt x="3" y="47"/>
                  <a:pt x="3" y="47"/>
                  <a:pt x="3" y="47"/>
                </a:cubicBezTo>
                <a:moveTo>
                  <a:pt x="2" y="47"/>
                </a:moveTo>
                <a:cubicBezTo>
                  <a:pt x="3" y="47"/>
                  <a:pt x="3" y="47"/>
                  <a:pt x="3" y="47"/>
                </a:cubicBezTo>
                <a:cubicBezTo>
                  <a:pt x="3" y="47"/>
                  <a:pt x="3" y="47"/>
                  <a:pt x="2" y="47"/>
                </a:cubicBezTo>
                <a:moveTo>
                  <a:pt x="2" y="47"/>
                </a:moveTo>
                <a:cubicBezTo>
                  <a:pt x="2" y="47"/>
                  <a:pt x="2" y="47"/>
                  <a:pt x="2" y="47"/>
                </a:cubicBezTo>
                <a:cubicBezTo>
                  <a:pt x="2" y="47"/>
                  <a:pt x="2" y="47"/>
                  <a:pt x="2" y="47"/>
                </a:cubicBezTo>
                <a:moveTo>
                  <a:pt x="2" y="46"/>
                </a:moveTo>
                <a:cubicBezTo>
                  <a:pt x="2" y="46"/>
                  <a:pt x="2" y="46"/>
                  <a:pt x="2" y="46"/>
                </a:cubicBezTo>
                <a:cubicBezTo>
                  <a:pt x="2" y="46"/>
                  <a:pt x="2" y="46"/>
                  <a:pt x="2" y="46"/>
                </a:cubicBezTo>
                <a:moveTo>
                  <a:pt x="2" y="46"/>
                </a:moveTo>
                <a:cubicBezTo>
                  <a:pt x="2" y="46"/>
                  <a:pt x="2" y="46"/>
                  <a:pt x="2" y="46"/>
                </a:cubicBezTo>
                <a:cubicBezTo>
                  <a:pt x="2" y="46"/>
                  <a:pt x="2" y="46"/>
                  <a:pt x="2" y="46"/>
                </a:cubicBezTo>
                <a:moveTo>
                  <a:pt x="2" y="45"/>
                </a:moveTo>
                <a:cubicBezTo>
                  <a:pt x="2" y="46"/>
                  <a:pt x="2" y="46"/>
                  <a:pt x="2" y="46"/>
                </a:cubicBezTo>
                <a:cubicBezTo>
                  <a:pt x="2" y="46"/>
                  <a:pt x="2" y="46"/>
                  <a:pt x="2" y="45"/>
                </a:cubicBezTo>
                <a:moveTo>
                  <a:pt x="0" y="23"/>
                </a:moveTo>
                <a:cubicBezTo>
                  <a:pt x="0" y="31"/>
                  <a:pt x="1" y="38"/>
                  <a:pt x="2" y="45"/>
                </a:cubicBezTo>
                <a:cubicBezTo>
                  <a:pt x="1" y="38"/>
                  <a:pt x="0" y="31"/>
                  <a:pt x="0" y="23"/>
                </a:cubicBezTo>
                <a:moveTo>
                  <a:pt x="0" y="23"/>
                </a:moveTo>
                <a:cubicBezTo>
                  <a:pt x="0" y="23"/>
                  <a:pt x="0" y="23"/>
                  <a:pt x="0" y="23"/>
                </a:cubicBezTo>
                <a:cubicBezTo>
                  <a:pt x="0" y="23"/>
                  <a:pt x="0" y="23"/>
                  <a:pt x="0" y="23"/>
                </a:cubicBezTo>
                <a:moveTo>
                  <a:pt x="0" y="22"/>
                </a:moveTo>
                <a:cubicBezTo>
                  <a:pt x="0" y="22"/>
                  <a:pt x="0" y="22"/>
                  <a:pt x="0" y="22"/>
                </a:cubicBezTo>
                <a:cubicBezTo>
                  <a:pt x="0" y="23"/>
                  <a:pt x="0" y="23"/>
                  <a:pt x="0" y="23"/>
                </a:cubicBezTo>
                <a:cubicBezTo>
                  <a:pt x="0" y="23"/>
                  <a:pt x="0" y="23"/>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1"/>
                  <a:pt x="0" y="22"/>
                </a:cubicBezTo>
                <a:cubicBezTo>
                  <a:pt x="0" y="21"/>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20"/>
                </a:moveTo>
                <a:cubicBezTo>
                  <a:pt x="0" y="20"/>
                  <a:pt x="0" y="20"/>
                  <a:pt x="0" y="20"/>
                </a:cubicBezTo>
                <a:cubicBezTo>
                  <a:pt x="0" y="20"/>
                  <a:pt x="0" y="20"/>
                  <a:pt x="0" y="20"/>
                </a:cubicBezTo>
                <a:moveTo>
                  <a:pt x="0" y="20"/>
                </a:moveTo>
                <a:cubicBezTo>
                  <a:pt x="0" y="20"/>
                  <a:pt x="0" y="20"/>
                  <a:pt x="0" y="20"/>
                </a:cubicBezTo>
                <a:cubicBezTo>
                  <a:pt x="0" y="20"/>
                  <a:pt x="0" y="20"/>
                  <a:pt x="0" y="20"/>
                </a:cubicBezTo>
                <a:moveTo>
                  <a:pt x="0" y="19"/>
                </a:moveTo>
                <a:cubicBezTo>
                  <a:pt x="0" y="19"/>
                  <a:pt x="0" y="19"/>
                  <a:pt x="0" y="20"/>
                </a:cubicBezTo>
                <a:cubicBezTo>
                  <a:pt x="0" y="19"/>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7"/>
                </a:cubicBezTo>
                <a:cubicBezTo>
                  <a:pt x="0" y="17"/>
                  <a:pt x="0" y="17"/>
                  <a:pt x="0" y="17"/>
                </a:cubicBezTo>
                <a:moveTo>
                  <a:pt x="1" y="17"/>
                </a:moveTo>
                <a:cubicBezTo>
                  <a:pt x="1" y="17"/>
                  <a:pt x="0" y="17"/>
                  <a:pt x="0" y="17"/>
                </a:cubicBezTo>
                <a:cubicBezTo>
                  <a:pt x="0" y="17"/>
                  <a:pt x="1" y="17"/>
                  <a:pt x="1" y="17"/>
                </a:cubicBezTo>
                <a:moveTo>
                  <a:pt x="1" y="17"/>
                </a:moveTo>
                <a:cubicBezTo>
                  <a:pt x="1" y="17"/>
                  <a:pt x="1" y="17"/>
                  <a:pt x="1" y="17"/>
                </a:cubicBezTo>
                <a:cubicBezTo>
                  <a:pt x="1" y="17"/>
                  <a:pt x="1" y="17"/>
                  <a:pt x="1" y="17"/>
                </a:cubicBezTo>
                <a:moveTo>
                  <a:pt x="1" y="16"/>
                </a:moveTo>
                <a:cubicBezTo>
                  <a:pt x="1" y="16"/>
                  <a:pt x="1" y="17"/>
                  <a:pt x="1" y="17"/>
                </a:cubicBezTo>
                <a:cubicBezTo>
                  <a:pt x="1" y="17"/>
                  <a:pt x="1" y="16"/>
                  <a:pt x="1" y="16"/>
                </a:cubicBezTo>
                <a:moveTo>
                  <a:pt x="1" y="16"/>
                </a:moveTo>
                <a:cubicBezTo>
                  <a:pt x="1" y="16"/>
                  <a:pt x="1" y="16"/>
                  <a:pt x="1" y="16"/>
                </a:cubicBezTo>
                <a:cubicBezTo>
                  <a:pt x="1" y="16"/>
                  <a:pt x="1" y="16"/>
                  <a:pt x="1" y="16"/>
                </a:cubicBezTo>
                <a:moveTo>
                  <a:pt x="1" y="15"/>
                </a:moveTo>
                <a:cubicBezTo>
                  <a:pt x="1" y="15"/>
                  <a:pt x="1" y="16"/>
                  <a:pt x="1" y="16"/>
                </a:cubicBezTo>
                <a:cubicBezTo>
                  <a:pt x="1" y="16"/>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4"/>
                  <a:pt x="1" y="15"/>
                </a:cubicBezTo>
                <a:cubicBezTo>
                  <a:pt x="1" y="14"/>
                  <a:pt x="1" y="14"/>
                  <a:pt x="1" y="14"/>
                </a:cubicBezTo>
                <a:moveTo>
                  <a:pt x="1" y="14"/>
                </a:moveTo>
                <a:cubicBezTo>
                  <a:pt x="1" y="14"/>
                  <a:pt x="1" y="14"/>
                  <a:pt x="1" y="14"/>
                </a:cubicBezTo>
                <a:cubicBezTo>
                  <a:pt x="1" y="14"/>
                  <a:pt x="1" y="14"/>
                  <a:pt x="1" y="14"/>
                </a:cubicBezTo>
                <a:moveTo>
                  <a:pt x="1" y="14"/>
                </a:moveTo>
                <a:cubicBezTo>
                  <a:pt x="1" y="14"/>
                  <a:pt x="1" y="14"/>
                  <a:pt x="1" y="14"/>
                </a:cubicBezTo>
                <a:cubicBezTo>
                  <a:pt x="1" y="14"/>
                  <a:pt x="1" y="14"/>
                  <a:pt x="1" y="14"/>
                </a:cubicBezTo>
                <a:moveTo>
                  <a:pt x="1" y="14"/>
                </a:moveTo>
                <a:cubicBezTo>
                  <a:pt x="1" y="14"/>
                  <a:pt x="1" y="14"/>
                  <a:pt x="1" y="14"/>
                </a:cubicBezTo>
                <a:cubicBezTo>
                  <a:pt x="1" y="14"/>
                  <a:pt x="1" y="14"/>
                  <a:pt x="1" y="14"/>
                </a:cubicBezTo>
                <a:moveTo>
                  <a:pt x="1" y="13"/>
                </a:moveTo>
                <a:cubicBezTo>
                  <a:pt x="1" y="13"/>
                  <a:pt x="1" y="13"/>
                  <a:pt x="1" y="13"/>
                </a:cubicBezTo>
                <a:cubicBezTo>
                  <a:pt x="1" y="13"/>
                  <a:pt x="1" y="13"/>
                  <a:pt x="1" y="13"/>
                </a:cubicBezTo>
                <a:moveTo>
                  <a:pt x="1" y="13"/>
                </a:moveTo>
                <a:cubicBezTo>
                  <a:pt x="1" y="13"/>
                  <a:pt x="1" y="13"/>
                  <a:pt x="1" y="13"/>
                </a:cubicBezTo>
                <a:cubicBezTo>
                  <a:pt x="1" y="13"/>
                  <a:pt x="1" y="13"/>
                  <a:pt x="1" y="13"/>
                </a:cubicBezTo>
                <a:moveTo>
                  <a:pt x="1" y="12"/>
                </a:moveTo>
                <a:cubicBezTo>
                  <a:pt x="1" y="12"/>
                  <a:pt x="1" y="13"/>
                  <a:pt x="1" y="13"/>
                </a:cubicBezTo>
                <a:cubicBezTo>
                  <a:pt x="1" y="13"/>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1" y="10"/>
                </a:moveTo>
                <a:cubicBezTo>
                  <a:pt x="1" y="10"/>
                  <a:pt x="1" y="11"/>
                  <a:pt x="1" y="11"/>
                </a:cubicBezTo>
                <a:cubicBezTo>
                  <a:pt x="1" y="11"/>
                  <a:pt x="1" y="10"/>
                  <a:pt x="1" y="10"/>
                </a:cubicBezTo>
                <a:moveTo>
                  <a:pt x="1" y="10"/>
                </a:moveTo>
                <a:cubicBezTo>
                  <a:pt x="1" y="10"/>
                  <a:pt x="1" y="10"/>
                  <a:pt x="1" y="10"/>
                </a:cubicBezTo>
                <a:cubicBezTo>
                  <a:pt x="1" y="10"/>
                  <a:pt x="1" y="10"/>
                  <a:pt x="1" y="10"/>
                </a:cubicBezTo>
                <a:moveTo>
                  <a:pt x="1" y="10"/>
                </a:moveTo>
                <a:cubicBezTo>
                  <a:pt x="1" y="10"/>
                  <a:pt x="1" y="10"/>
                  <a:pt x="1" y="10"/>
                </a:cubicBezTo>
                <a:cubicBezTo>
                  <a:pt x="1" y="10"/>
                  <a:pt x="1" y="10"/>
                  <a:pt x="1" y="10"/>
                </a:cubicBezTo>
                <a:moveTo>
                  <a:pt x="2" y="9"/>
                </a:moveTo>
                <a:cubicBezTo>
                  <a:pt x="2" y="10"/>
                  <a:pt x="1" y="10"/>
                  <a:pt x="1" y="10"/>
                </a:cubicBezTo>
                <a:cubicBezTo>
                  <a:pt x="1" y="10"/>
                  <a:pt x="2" y="10"/>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6"/>
                </a:moveTo>
                <a:cubicBezTo>
                  <a:pt x="2" y="7"/>
                  <a:pt x="2" y="7"/>
                  <a:pt x="2" y="7"/>
                </a:cubicBezTo>
                <a:cubicBezTo>
                  <a:pt x="2" y="7"/>
                  <a:pt x="2" y="7"/>
                  <a:pt x="2" y="6"/>
                </a:cubicBezTo>
                <a:moveTo>
                  <a:pt x="2" y="6"/>
                </a:moveTo>
                <a:cubicBezTo>
                  <a:pt x="2" y="6"/>
                  <a:pt x="2" y="6"/>
                  <a:pt x="2" y="6"/>
                </a:cubicBezTo>
                <a:cubicBezTo>
                  <a:pt x="2" y="6"/>
                  <a:pt x="2" y="6"/>
                  <a:pt x="2" y="6"/>
                </a:cubicBezTo>
                <a:moveTo>
                  <a:pt x="2" y="5"/>
                </a:moveTo>
                <a:cubicBezTo>
                  <a:pt x="2" y="6"/>
                  <a:pt x="2" y="6"/>
                  <a:pt x="2" y="6"/>
                </a:cubicBezTo>
                <a:cubicBezTo>
                  <a:pt x="2" y="6"/>
                  <a:pt x="2" y="6"/>
                  <a:pt x="2" y="5"/>
                </a:cubicBezTo>
                <a:moveTo>
                  <a:pt x="2" y="5"/>
                </a:moveTo>
                <a:cubicBezTo>
                  <a:pt x="2" y="5"/>
                  <a:pt x="2" y="5"/>
                  <a:pt x="2" y="5"/>
                </a:cubicBezTo>
                <a:cubicBezTo>
                  <a:pt x="2" y="5"/>
                  <a:pt x="2" y="5"/>
                  <a:pt x="2" y="5"/>
                </a:cubicBezTo>
                <a:moveTo>
                  <a:pt x="2" y="5"/>
                </a:moveTo>
                <a:cubicBezTo>
                  <a:pt x="2" y="5"/>
                  <a:pt x="2" y="5"/>
                  <a:pt x="2" y="5"/>
                </a:cubicBezTo>
                <a:cubicBezTo>
                  <a:pt x="2" y="5"/>
                  <a:pt x="2" y="5"/>
                  <a:pt x="2"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4"/>
                  <a:pt x="3" y="4"/>
                </a:cubicBezTo>
                <a:cubicBezTo>
                  <a:pt x="3" y="4"/>
                  <a:pt x="3" y="3"/>
                  <a:pt x="3" y="3"/>
                </a:cubicBezTo>
                <a:moveTo>
                  <a:pt x="3" y="3"/>
                </a:moveTo>
                <a:cubicBezTo>
                  <a:pt x="3" y="3"/>
                  <a:pt x="3" y="3"/>
                  <a:pt x="3" y="3"/>
                </a:cubicBezTo>
                <a:cubicBezTo>
                  <a:pt x="3" y="3"/>
                  <a:pt x="3" y="3"/>
                  <a:pt x="3" y="3"/>
                </a:cubicBezTo>
                <a:moveTo>
                  <a:pt x="3" y="3"/>
                </a:moveTo>
                <a:cubicBezTo>
                  <a:pt x="3" y="3"/>
                  <a:pt x="3" y="3"/>
                  <a:pt x="3" y="3"/>
                </a:cubicBezTo>
                <a:cubicBezTo>
                  <a:pt x="3" y="3"/>
                  <a:pt x="3" y="3"/>
                  <a:pt x="3" y="3"/>
                </a:cubicBezTo>
                <a:moveTo>
                  <a:pt x="3" y="3"/>
                </a:moveTo>
                <a:cubicBezTo>
                  <a:pt x="3" y="3"/>
                  <a:pt x="3" y="3"/>
                  <a:pt x="3" y="3"/>
                </a:cubicBezTo>
                <a:cubicBezTo>
                  <a:pt x="3" y="3"/>
                  <a:pt x="3" y="3"/>
                  <a:pt x="3" y="3"/>
                </a:cubicBezTo>
                <a:moveTo>
                  <a:pt x="3" y="2"/>
                </a:moveTo>
                <a:cubicBezTo>
                  <a:pt x="3" y="2"/>
                  <a:pt x="3" y="2"/>
                  <a:pt x="3" y="2"/>
                </a:cubicBezTo>
                <a:cubicBezTo>
                  <a:pt x="3" y="2"/>
                  <a:pt x="3" y="2"/>
                  <a:pt x="3" y="2"/>
                </a:cubicBezTo>
                <a:moveTo>
                  <a:pt x="3" y="2"/>
                </a:moveTo>
                <a:cubicBezTo>
                  <a:pt x="3" y="2"/>
                  <a:pt x="3" y="2"/>
                  <a:pt x="3" y="2"/>
                </a:cubicBezTo>
                <a:cubicBezTo>
                  <a:pt x="3" y="2"/>
                  <a:pt x="3" y="2"/>
                  <a:pt x="3" y="2"/>
                </a:cubicBezTo>
                <a:moveTo>
                  <a:pt x="3" y="2"/>
                </a:moveTo>
                <a:cubicBezTo>
                  <a:pt x="3" y="2"/>
                  <a:pt x="3" y="2"/>
                  <a:pt x="3" y="2"/>
                </a:cubicBezTo>
                <a:cubicBezTo>
                  <a:pt x="3" y="2"/>
                  <a:pt x="3" y="2"/>
                  <a:pt x="3" y="2"/>
                </a:cubicBezTo>
                <a:moveTo>
                  <a:pt x="3" y="1"/>
                </a:moveTo>
                <a:cubicBezTo>
                  <a:pt x="3" y="1"/>
                  <a:pt x="3" y="2"/>
                  <a:pt x="3" y="2"/>
                </a:cubicBezTo>
                <a:cubicBezTo>
                  <a:pt x="3" y="2"/>
                  <a:pt x="3" y="1"/>
                  <a:pt x="3" y="1"/>
                </a:cubicBezTo>
                <a:moveTo>
                  <a:pt x="3" y="1"/>
                </a:moveTo>
                <a:cubicBezTo>
                  <a:pt x="3" y="1"/>
                  <a:pt x="3" y="1"/>
                  <a:pt x="3" y="1"/>
                </a:cubicBezTo>
                <a:cubicBezTo>
                  <a:pt x="3" y="1"/>
                  <a:pt x="3" y="1"/>
                  <a:pt x="3" y="1"/>
                </a:cubicBezTo>
                <a:moveTo>
                  <a:pt x="3" y="1"/>
                </a:moveTo>
                <a:cubicBezTo>
                  <a:pt x="3" y="1"/>
                  <a:pt x="3" y="1"/>
                  <a:pt x="3" y="1"/>
                </a:cubicBezTo>
                <a:cubicBezTo>
                  <a:pt x="3" y="1"/>
                  <a:pt x="3" y="1"/>
                  <a:pt x="3" y="1"/>
                </a:cubicBezTo>
                <a:moveTo>
                  <a:pt x="4" y="1"/>
                </a:moveTo>
                <a:cubicBezTo>
                  <a:pt x="4" y="1"/>
                  <a:pt x="4" y="1"/>
                  <a:pt x="4" y="1"/>
                </a:cubicBezTo>
                <a:cubicBezTo>
                  <a:pt x="4" y="1"/>
                  <a:pt x="4" y="1"/>
                  <a:pt x="4" y="1"/>
                </a:cubicBezTo>
                <a:moveTo>
                  <a:pt x="4" y="0"/>
                </a:moveTo>
                <a:cubicBezTo>
                  <a:pt x="4" y="0"/>
                  <a:pt x="4" y="0"/>
                  <a:pt x="4" y="1"/>
                </a:cubicBezTo>
                <a:cubicBezTo>
                  <a:pt x="4" y="0"/>
                  <a:pt x="4" y="0"/>
                  <a:pt x="4" y="0"/>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3" name="Freeform 116">
            <a:extLst>
              <a:ext uri="{FF2B5EF4-FFF2-40B4-BE49-F238E27FC236}">
                <a16:creationId xmlns="" xmlns:a16="http://schemas.microsoft.com/office/drawing/2014/main" id="{A2325B24-BAB4-13E2-BA7A-8FE70E1CE281}"/>
              </a:ext>
            </a:extLst>
          </p:cNvPr>
          <p:cNvSpPr>
            <a:spLocks/>
          </p:cNvSpPr>
          <p:nvPr/>
        </p:nvSpPr>
        <p:spPr bwMode="auto">
          <a:xfrm>
            <a:off x="7687432" y="3087045"/>
            <a:ext cx="13097" cy="30163"/>
          </a:xfrm>
          <a:custGeom>
            <a:avLst/>
            <a:gdLst>
              <a:gd name="T0" fmla="*/ 7 w 7"/>
              <a:gd name="T1" fmla="*/ 0 h 12"/>
              <a:gd name="T2" fmla="*/ 0 w 7"/>
              <a:gd name="T3" fmla="*/ 12 h 12"/>
              <a:gd name="T4" fmla="*/ 7 w 7"/>
              <a:gd name="T5" fmla="*/ 0 h 12"/>
            </a:gdLst>
            <a:ahLst/>
            <a:cxnLst>
              <a:cxn ang="0">
                <a:pos x="T0" y="T1"/>
              </a:cxn>
              <a:cxn ang="0">
                <a:pos x="T2" y="T3"/>
              </a:cxn>
              <a:cxn ang="0">
                <a:pos x="T4" y="T5"/>
              </a:cxn>
            </a:cxnLst>
            <a:rect l="0" t="0" r="r" b="b"/>
            <a:pathLst>
              <a:path w="7" h="12">
                <a:moveTo>
                  <a:pt x="7" y="0"/>
                </a:moveTo>
                <a:cubicBezTo>
                  <a:pt x="5" y="4"/>
                  <a:pt x="2" y="8"/>
                  <a:pt x="0" y="12"/>
                </a:cubicBezTo>
                <a:cubicBezTo>
                  <a:pt x="2" y="8"/>
                  <a:pt x="5" y="4"/>
                  <a:pt x="7" y="0"/>
                </a:cubicBezTo>
              </a:path>
            </a:pathLst>
          </a:custGeom>
          <a:solidFill>
            <a:srgbClr val="FAFCF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15" name="Group 114">
            <a:extLst>
              <a:ext uri="{FF2B5EF4-FFF2-40B4-BE49-F238E27FC236}">
                <a16:creationId xmlns="" xmlns:a16="http://schemas.microsoft.com/office/drawing/2014/main" id="{090953B9-E25C-F62D-6395-DEDA3341011F}"/>
              </a:ext>
            </a:extLst>
          </p:cNvPr>
          <p:cNvGrpSpPr/>
          <p:nvPr/>
        </p:nvGrpSpPr>
        <p:grpSpPr>
          <a:xfrm>
            <a:off x="7133078" y="4404669"/>
            <a:ext cx="2414906" cy="3141554"/>
            <a:chOff x="9209575" y="3803838"/>
            <a:chExt cx="3219875" cy="3141554"/>
          </a:xfrm>
        </p:grpSpPr>
        <p:pic>
          <p:nvPicPr>
            <p:cNvPr id="114" name="Picture 113" descr="Background pattern&#10;&#10;Description automatically generated">
              <a:extLst>
                <a:ext uri="{FF2B5EF4-FFF2-40B4-BE49-F238E27FC236}">
                  <a16:creationId xmlns="" xmlns:a16="http://schemas.microsoft.com/office/drawing/2014/main" id="{B230548C-E840-9E4B-11D3-7E34F876558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209575" y="4680747"/>
              <a:ext cx="3219875" cy="2264645"/>
            </a:xfrm>
            <a:prstGeom prst="rect">
              <a:avLst/>
            </a:prstGeom>
          </p:spPr>
        </p:pic>
        <p:pic>
          <p:nvPicPr>
            <p:cNvPr id="112" name="Picture 111" descr="A picture containing text&#10;&#10;Description automatically generated">
              <a:extLst>
                <a:ext uri="{FF2B5EF4-FFF2-40B4-BE49-F238E27FC236}">
                  <a16:creationId xmlns="" xmlns:a16="http://schemas.microsoft.com/office/drawing/2014/main" id="{BCD17974-D0C9-0754-52F3-4F1F68C8866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160882" y="3803838"/>
              <a:ext cx="1191985" cy="1509635"/>
            </a:xfrm>
            <a:prstGeom prst="rect">
              <a:avLst/>
            </a:prstGeom>
          </p:spPr>
        </p:pic>
      </p:grpSp>
      <p:sp>
        <p:nvSpPr>
          <p:cNvPr id="3" name="Flowchart: Terminator 2">
            <a:extLst>
              <a:ext uri="{FF2B5EF4-FFF2-40B4-BE49-F238E27FC236}">
                <a16:creationId xmlns="" xmlns:a16="http://schemas.microsoft.com/office/drawing/2014/main" id="{44331F29-DEEF-130E-9781-12449E0805D3}"/>
              </a:ext>
            </a:extLst>
          </p:cNvPr>
          <p:cNvSpPr/>
          <p:nvPr/>
        </p:nvSpPr>
        <p:spPr>
          <a:xfrm>
            <a:off x="203969" y="2376793"/>
            <a:ext cx="3442418" cy="3957332"/>
          </a:xfrm>
          <a:custGeom>
            <a:avLst/>
            <a:gdLst>
              <a:gd name="connsiteX0" fmla="*/ 738419 w 4589890"/>
              <a:gd name="connsiteY0" fmla="*/ 0 h 3957332"/>
              <a:gd name="connsiteX1" fmla="*/ 1257261 w 4589890"/>
              <a:gd name="connsiteY1" fmla="*/ 0 h 3957332"/>
              <a:gd name="connsiteX2" fmla="*/ 1776103 w 4589890"/>
              <a:gd name="connsiteY2" fmla="*/ 0 h 3957332"/>
              <a:gd name="connsiteX3" fmla="*/ 2201553 w 4589890"/>
              <a:gd name="connsiteY3" fmla="*/ 0 h 3957332"/>
              <a:gd name="connsiteX4" fmla="*/ 2751525 w 4589890"/>
              <a:gd name="connsiteY4" fmla="*/ 0 h 3957332"/>
              <a:gd name="connsiteX5" fmla="*/ 3176976 w 4589890"/>
              <a:gd name="connsiteY5" fmla="*/ 0 h 3957332"/>
              <a:gd name="connsiteX6" fmla="*/ 3851470 w 4589890"/>
              <a:gd name="connsiteY6" fmla="*/ 0 h 3957332"/>
              <a:gd name="connsiteX7" fmla="*/ 4589890 w 4589890"/>
              <a:gd name="connsiteY7" fmla="*/ 1978666 h 3957332"/>
              <a:gd name="connsiteX8" fmla="*/ 3851470 w 4589890"/>
              <a:gd name="connsiteY8" fmla="*/ 3957332 h 3957332"/>
              <a:gd name="connsiteX9" fmla="*/ 3394889 w 4589890"/>
              <a:gd name="connsiteY9" fmla="*/ 3957332 h 3957332"/>
              <a:gd name="connsiteX10" fmla="*/ 2907178 w 4589890"/>
              <a:gd name="connsiteY10" fmla="*/ 3957332 h 3957332"/>
              <a:gd name="connsiteX11" fmla="*/ 2419467 w 4589890"/>
              <a:gd name="connsiteY11" fmla="*/ 3957332 h 3957332"/>
              <a:gd name="connsiteX12" fmla="*/ 1900625 w 4589890"/>
              <a:gd name="connsiteY12" fmla="*/ 3957332 h 3957332"/>
              <a:gd name="connsiteX13" fmla="*/ 1381783 w 4589890"/>
              <a:gd name="connsiteY13" fmla="*/ 3957332 h 3957332"/>
              <a:gd name="connsiteX14" fmla="*/ 738419 w 4589890"/>
              <a:gd name="connsiteY14" fmla="*/ 3957332 h 3957332"/>
              <a:gd name="connsiteX15" fmla="*/ 0 w 4589890"/>
              <a:gd name="connsiteY15" fmla="*/ 1978666 h 3957332"/>
              <a:gd name="connsiteX16" fmla="*/ 738419 w 4589890"/>
              <a:gd name="connsiteY16" fmla="*/ 0 h 3957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89890" h="3957332" fill="none" extrusionOk="0">
                <a:moveTo>
                  <a:pt x="738419" y="0"/>
                </a:moveTo>
                <a:cubicBezTo>
                  <a:pt x="888145" y="-11965"/>
                  <a:pt x="1013335" y="56376"/>
                  <a:pt x="1257261" y="0"/>
                </a:cubicBezTo>
                <a:cubicBezTo>
                  <a:pt x="1501187" y="-56376"/>
                  <a:pt x="1551203" y="22384"/>
                  <a:pt x="1776103" y="0"/>
                </a:cubicBezTo>
                <a:cubicBezTo>
                  <a:pt x="2001003" y="-22384"/>
                  <a:pt x="2008482" y="22694"/>
                  <a:pt x="2201553" y="0"/>
                </a:cubicBezTo>
                <a:cubicBezTo>
                  <a:pt x="2394624" y="-22694"/>
                  <a:pt x="2526464" y="59536"/>
                  <a:pt x="2751525" y="0"/>
                </a:cubicBezTo>
                <a:cubicBezTo>
                  <a:pt x="2976586" y="-59536"/>
                  <a:pt x="2983396" y="13260"/>
                  <a:pt x="3176976" y="0"/>
                </a:cubicBezTo>
                <a:cubicBezTo>
                  <a:pt x="3370556" y="-13260"/>
                  <a:pt x="3548732" y="46899"/>
                  <a:pt x="3851470" y="0"/>
                </a:cubicBezTo>
                <a:cubicBezTo>
                  <a:pt x="4256884" y="-36756"/>
                  <a:pt x="4757770" y="838759"/>
                  <a:pt x="4589890" y="1978666"/>
                </a:cubicBezTo>
                <a:cubicBezTo>
                  <a:pt x="4609801" y="3174275"/>
                  <a:pt x="4237267" y="3963884"/>
                  <a:pt x="3851470" y="3957332"/>
                </a:cubicBezTo>
                <a:cubicBezTo>
                  <a:pt x="3645730" y="3965095"/>
                  <a:pt x="3618106" y="3928800"/>
                  <a:pt x="3394889" y="3957332"/>
                </a:cubicBezTo>
                <a:cubicBezTo>
                  <a:pt x="3171672" y="3985864"/>
                  <a:pt x="3005390" y="3919102"/>
                  <a:pt x="2907178" y="3957332"/>
                </a:cubicBezTo>
                <a:cubicBezTo>
                  <a:pt x="2808966" y="3995562"/>
                  <a:pt x="2570114" y="3952248"/>
                  <a:pt x="2419467" y="3957332"/>
                </a:cubicBezTo>
                <a:cubicBezTo>
                  <a:pt x="2268820" y="3962416"/>
                  <a:pt x="2134367" y="3954213"/>
                  <a:pt x="1900625" y="3957332"/>
                </a:cubicBezTo>
                <a:cubicBezTo>
                  <a:pt x="1666883" y="3960451"/>
                  <a:pt x="1548272" y="3911555"/>
                  <a:pt x="1381783" y="3957332"/>
                </a:cubicBezTo>
                <a:cubicBezTo>
                  <a:pt x="1215294" y="4003109"/>
                  <a:pt x="974520" y="3892072"/>
                  <a:pt x="738419" y="3957332"/>
                </a:cubicBezTo>
                <a:cubicBezTo>
                  <a:pt x="307117" y="3916710"/>
                  <a:pt x="-209982" y="3014902"/>
                  <a:pt x="0" y="1978666"/>
                </a:cubicBezTo>
                <a:cubicBezTo>
                  <a:pt x="43104" y="832416"/>
                  <a:pt x="374535" y="-103293"/>
                  <a:pt x="738419" y="0"/>
                </a:cubicBezTo>
                <a:close/>
              </a:path>
              <a:path w="4589890" h="3957332" stroke="0" extrusionOk="0">
                <a:moveTo>
                  <a:pt x="738419" y="0"/>
                </a:moveTo>
                <a:cubicBezTo>
                  <a:pt x="907907" y="-45229"/>
                  <a:pt x="1032731" y="10676"/>
                  <a:pt x="1257261" y="0"/>
                </a:cubicBezTo>
                <a:cubicBezTo>
                  <a:pt x="1481791" y="-10676"/>
                  <a:pt x="1623597" y="55974"/>
                  <a:pt x="1776103" y="0"/>
                </a:cubicBezTo>
                <a:cubicBezTo>
                  <a:pt x="1928609" y="-55974"/>
                  <a:pt x="1998621" y="2681"/>
                  <a:pt x="2201553" y="0"/>
                </a:cubicBezTo>
                <a:cubicBezTo>
                  <a:pt x="2404485" y="-2681"/>
                  <a:pt x="2538178" y="33420"/>
                  <a:pt x="2627003" y="0"/>
                </a:cubicBezTo>
                <a:cubicBezTo>
                  <a:pt x="2715828" y="-33420"/>
                  <a:pt x="2956311" y="13266"/>
                  <a:pt x="3114715" y="0"/>
                </a:cubicBezTo>
                <a:cubicBezTo>
                  <a:pt x="3273119" y="-13266"/>
                  <a:pt x="3596232" y="9885"/>
                  <a:pt x="3851470" y="0"/>
                </a:cubicBezTo>
                <a:cubicBezTo>
                  <a:pt x="4303685" y="-32309"/>
                  <a:pt x="4578362" y="819566"/>
                  <a:pt x="4589890" y="1978666"/>
                </a:cubicBezTo>
                <a:cubicBezTo>
                  <a:pt x="4618392" y="3043031"/>
                  <a:pt x="4325339" y="4044798"/>
                  <a:pt x="3851470" y="3957332"/>
                </a:cubicBezTo>
                <a:cubicBezTo>
                  <a:pt x="3660139" y="3983090"/>
                  <a:pt x="3580410" y="3944746"/>
                  <a:pt x="3394889" y="3957332"/>
                </a:cubicBezTo>
                <a:cubicBezTo>
                  <a:pt x="3209368" y="3969918"/>
                  <a:pt x="3145834" y="3942618"/>
                  <a:pt x="2938308" y="3957332"/>
                </a:cubicBezTo>
                <a:cubicBezTo>
                  <a:pt x="2730782" y="3972046"/>
                  <a:pt x="2671806" y="3945570"/>
                  <a:pt x="2450597" y="3957332"/>
                </a:cubicBezTo>
                <a:cubicBezTo>
                  <a:pt x="2229388" y="3969094"/>
                  <a:pt x="2170638" y="3943841"/>
                  <a:pt x="1994016" y="3957332"/>
                </a:cubicBezTo>
                <a:cubicBezTo>
                  <a:pt x="1817394" y="3970823"/>
                  <a:pt x="1638976" y="3952053"/>
                  <a:pt x="1506305" y="3957332"/>
                </a:cubicBezTo>
                <a:cubicBezTo>
                  <a:pt x="1373634" y="3962611"/>
                  <a:pt x="959919" y="3897137"/>
                  <a:pt x="738419" y="3957332"/>
                </a:cubicBezTo>
                <a:cubicBezTo>
                  <a:pt x="343561" y="3701268"/>
                  <a:pt x="-15548" y="2899341"/>
                  <a:pt x="0" y="1978666"/>
                </a:cubicBezTo>
                <a:cubicBezTo>
                  <a:pt x="4164" y="955416"/>
                  <a:pt x="323613" y="22569"/>
                  <a:pt x="738419" y="0"/>
                </a:cubicBezTo>
                <a:close/>
              </a:path>
            </a:pathLst>
          </a:custGeom>
          <a:solidFill>
            <a:srgbClr val="FFFFCC"/>
          </a:solidFill>
          <a:ln w="19050">
            <a:solidFill>
              <a:schemeClr val="tx1"/>
            </a:solidFill>
            <a:prstDash val="lgDashDot"/>
            <a:extLst>
              <a:ext uri="{C807C97D-BFC1-408E-A445-0C87EB9F89A2}">
                <ask:lineSketchStyleProps xmlns="" xmlns:ask="http://schemas.microsoft.com/office/drawing/2018/sketchyshapes" sd="1086508122">
                  <a:prstGeom prst="flowChartTerminator">
                    <a:avLst/>
                  </a:prstGeom>
                  <ask:type>
                    <ask:lineSketchScribble/>
                  </ask:type>
                </ask:lineSketchStyleProps>
              </a:ext>
            </a:extLst>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A.  </a:t>
            </a:r>
          </a:p>
        </p:txBody>
      </p:sp>
      <p:sp>
        <p:nvSpPr>
          <p:cNvPr id="6" name="Flowchart: Terminator 5">
            <a:extLst>
              <a:ext uri="{FF2B5EF4-FFF2-40B4-BE49-F238E27FC236}">
                <a16:creationId xmlns="" xmlns:a16="http://schemas.microsoft.com/office/drawing/2014/main" id="{6AF1B95A-803E-EFBA-67E8-22DC0515F4AE}"/>
              </a:ext>
            </a:extLst>
          </p:cNvPr>
          <p:cNvSpPr/>
          <p:nvPr/>
        </p:nvSpPr>
        <p:spPr>
          <a:xfrm>
            <a:off x="5318648" y="2430111"/>
            <a:ext cx="3577500" cy="4018315"/>
          </a:xfrm>
          <a:custGeom>
            <a:avLst/>
            <a:gdLst>
              <a:gd name="connsiteX0" fmla="*/ 767395 w 4770000"/>
              <a:gd name="connsiteY0" fmla="*/ 0 h 4018315"/>
              <a:gd name="connsiteX1" fmla="*/ 1306597 w 4770000"/>
              <a:gd name="connsiteY1" fmla="*/ 0 h 4018315"/>
              <a:gd name="connsiteX2" fmla="*/ 1845798 w 4770000"/>
              <a:gd name="connsiteY2" fmla="*/ 0 h 4018315"/>
              <a:gd name="connsiteX3" fmla="*/ 2287943 w 4770000"/>
              <a:gd name="connsiteY3" fmla="*/ 0 h 4018315"/>
              <a:gd name="connsiteX4" fmla="*/ 2859497 w 4770000"/>
              <a:gd name="connsiteY4" fmla="*/ 0 h 4018315"/>
              <a:gd name="connsiteX5" fmla="*/ 3301642 w 4770000"/>
              <a:gd name="connsiteY5" fmla="*/ 0 h 4018315"/>
              <a:gd name="connsiteX6" fmla="*/ 4002604 w 4770000"/>
              <a:gd name="connsiteY6" fmla="*/ 0 h 4018315"/>
              <a:gd name="connsiteX7" fmla="*/ 4770000 w 4770000"/>
              <a:gd name="connsiteY7" fmla="*/ 2009157 h 4018315"/>
              <a:gd name="connsiteX8" fmla="*/ 4002604 w 4770000"/>
              <a:gd name="connsiteY8" fmla="*/ 4018315 h 4018315"/>
              <a:gd name="connsiteX9" fmla="*/ 3528107 w 4770000"/>
              <a:gd name="connsiteY9" fmla="*/ 4018315 h 4018315"/>
              <a:gd name="connsiteX10" fmla="*/ 3021257 w 4770000"/>
              <a:gd name="connsiteY10" fmla="*/ 4018315 h 4018315"/>
              <a:gd name="connsiteX11" fmla="*/ 2514408 w 4770000"/>
              <a:gd name="connsiteY11" fmla="*/ 4018315 h 4018315"/>
              <a:gd name="connsiteX12" fmla="*/ 1975206 w 4770000"/>
              <a:gd name="connsiteY12" fmla="*/ 4018315 h 4018315"/>
              <a:gd name="connsiteX13" fmla="*/ 1436005 w 4770000"/>
              <a:gd name="connsiteY13" fmla="*/ 4018315 h 4018315"/>
              <a:gd name="connsiteX14" fmla="*/ 767395 w 4770000"/>
              <a:gd name="connsiteY14" fmla="*/ 4018315 h 4018315"/>
              <a:gd name="connsiteX15" fmla="*/ 0 w 4770000"/>
              <a:gd name="connsiteY15" fmla="*/ 2009157 h 4018315"/>
              <a:gd name="connsiteX16" fmla="*/ 767395 w 4770000"/>
              <a:gd name="connsiteY16" fmla="*/ 0 h 4018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70000" h="4018315" fill="none" extrusionOk="0">
                <a:moveTo>
                  <a:pt x="767395" y="0"/>
                </a:moveTo>
                <a:cubicBezTo>
                  <a:pt x="967749" y="-22798"/>
                  <a:pt x="1108011" y="60829"/>
                  <a:pt x="1306597" y="0"/>
                </a:cubicBezTo>
                <a:cubicBezTo>
                  <a:pt x="1505183" y="-60829"/>
                  <a:pt x="1672180" y="27866"/>
                  <a:pt x="1845798" y="0"/>
                </a:cubicBezTo>
                <a:cubicBezTo>
                  <a:pt x="2019416" y="-27866"/>
                  <a:pt x="2067309" y="39633"/>
                  <a:pt x="2287943" y="0"/>
                </a:cubicBezTo>
                <a:cubicBezTo>
                  <a:pt x="2508577" y="-39633"/>
                  <a:pt x="2658086" y="1177"/>
                  <a:pt x="2859497" y="0"/>
                </a:cubicBezTo>
                <a:cubicBezTo>
                  <a:pt x="3060908" y="-1177"/>
                  <a:pt x="3081645" y="8361"/>
                  <a:pt x="3301642" y="0"/>
                </a:cubicBezTo>
                <a:cubicBezTo>
                  <a:pt x="3521640" y="-8361"/>
                  <a:pt x="3803590" y="56266"/>
                  <a:pt x="4002604" y="0"/>
                </a:cubicBezTo>
                <a:cubicBezTo>
                  <a:pt x="4422355" y="-62649"/>
                  <a:pt x="4942079" y="851233"/>
                  <a:pt x="4770000" y="2009157"/>
                </a:cubicBezTo>
                <a:cubicBezTo>
                  <a:pt x="4791550" y="3230069"/>
                  <a:pt x="4349953" y="4041098"/>
                  <a:pt x="4002604" y="4018315"/>
                </a:cubicBezTo>
                <a:cubicBezTo>
                  <a:pt x="3897121" y="4033157"/>
                  <a:pt x="3697821" y="4016540"/>
                  <a:pt x="3528107" y="4018315"/>
                </a:cubicBezTo>
                <a:cubicBezTo>
                  <a:pt x="3358393" y="4020090"/>
                  <a:pt x="3204294" y="3968536"/>
                  <a:pt x="3021257" y="4018315"/>
                </a:cubicBezTo>
                <a:cubicBezTo>
                  <a:pt x="2838220" y="4068094"/>
                  <a:pt x="2759488" y="4017047"/>
                  <a:pt x="2514408" y="4018315"/>
                </a:cubicBezTo>
                <a:cubicBezTo>
                  <a:pt x="2269328" y="4019583"/>
                  <a:pt x="2149300" y="3971314"/>
                  <a:pt x="1975206" y="4018315"/>
                </a:cubicBezTo>
                <a:cubicBezTo>
                  <a:pt x="1801112" y="4065316"/>
                  <a:pt x="1674362" y="4016249"/>
                  <a:pt x="1436005" y="4018315"/>
                </a:cubicBezTo>
                <a:cubicBezTo>
                  <a:pt x="1197648" y="4020381"/>
                  <a:pt x="932008" y="4000592"/>
                  <a:pt x="767395" y="4018315"/>
                </a:cubicBezTo>
                <a:cubicBezTo>
                  <a:pt x="300450" y="3943779"/>
                  <a:pt x="-34824" y="3109456"/>
                  <a:pt x="0" y="2009157"/>
                </a:cubicBezTo>
                <a:cubicBezTo>
                  <a:pt x="23334" y="870561"/>
                  <a:pt x="384125" y="-95330"/>
                  <a:pt x="767395" y="0"/>
                </a:cubicBezTo>
                <a:close/>
              </a:path>
              <a:path w="4770000" h="4018315" stroke="0" extrusionOk="0">
                <a:moveTo>
                  <a:pt x="767395" y="0"/>
                </a:moveTo>
                <a:cubicBezTo>
                  <a:pt x="1005040" y="-44844"/>
                  <a:pt x="1140258" y="10000"/>
                  <a:pt x="1306597" y="0"/>
                </a:cubicBezTo>
                <a:cubicBezTo>
                  <a:pt x="1472936" y="-10000"/>
                  <a:pt x="1724986" y="62222"/>
                  <a:pt x="1845798" y="0"/>
                </a:cubicBezTo>
                <a:cubicBezTo>
                  <a:pt x="1966610" y="-62222"/>
                  <a:pt x="2085396" y="27542"/>
                  <a:pt x="2287943" y="0"/>
                </a:cubicBezTo>
                <a:cubicBezTo>
                  <a:pt x="2490491" y="-27542"/>
                  <a:pt x="2560090" y="38303"/>
                  <a:pt x="2730088" y="0"/>
                </a:cubicBezTo>
                <a:cubicBezTo>
                  <a:pt x="2900086" y="-38303"/>
                  <a:pt x="3044419" y="987"/>
                  <a:pt x="3236938" y="0"/>
                </a:cubicBezTo>
                <a:cubicBezTo>
                  <a:pt x="3429457" y="-987"/>
                  <a:pt x="3706509" y="8929"/>
                  <a:pt x="4002604" y="0"/>
                </a:cubicBezTo>
                <a:cubicBezTo>
                  <a:pt x="4486655" y="-43822"/>
                  <a:pt x="4723290" y="631013"/>
                  <a:pt x="4770000" y="2009157"/>
                </a:cubicBezTo>
                <a:cubicBezTo>
                  <a:pt x="4790706" y="3098153"/>
                  <a:pt x="4453223" y="4053835"/>
                  <a:pt x="4002604" y="4018315"/>
                </a:cubicBezTo>
                <a:cubicBezTo>
                  <a:pt x="3870710" y="4074292"/>
                  <a:pt x="3702488" y="3961538"/>
                  <a:pt x="3528107" y="4018315"/>
                </a:cubicBezTo>
                <a:cubicBezTo>
                  <a:pt x="3353726" y="4075092"/>
                  <a:pt x="3207172" y="3990864"/>
                  <a:pt x="3053609" y="4018315"/>
                </a:cubicBezTo>
                <a:cubicBezTo>
                  <a:pt x="2900046" y="4045766"/>
                  <a:pt x="2769760" y="3991442"/>
                  <a:pt x="2546760" y="4018315"/>
                </a:cubicBezTo>
                <a:cubicBezTo>
                  <a:pt x="2323760" y="4045188"/>
                  <a:pt x="2260876" y="3968089"/>
                  <a:pt x="2072263" y="4018315"/>
                </a:cubicBezTo>
                <a:cubicBezTo>
                  <a:pt x="1883650" y="4068541"/>
                  <a:pt x="1696017" y="3982860"/>
                  <a:pt x="1565413" y="4018315"/>
                </a:cubicBezTo>
                <a:cubicBezTo>
                  <a:pt x="1434809" y="4053770"/>
                  <a:pt x="1077688" y="3987429"/>
                  <a:pt x="767395" y="4018315"/>
                </a:cubicBezTo>
                <a:cubicBezTo>
                  <a:pt x="344815" y="3994549"/>
                  <a:pt x="-2261" y="3093802"/>
                  <a:pt x="0" y="2009157"/>
                </a:cubicBezTo>
                <a:cubicBezTo>
                  <a:pt x="1511" y="924716"/>
                  <a:pt x="322793" y="66861"/>
                  <a:pt x="767395" y="0"/>
                </a:cubicBezTo>
                <a:close/>
              </a:path>
            </a:pathLst>
          </a:custGeom>
          <a:solidFill>
            <a:srgbClr val="FFFFCC"/>
          </a:solidFill>
          <a:ln w="19050">
            <a:solidFill>
              <a:schemeClr val="tx1"/>
            </a:solidFill>
            <a:prstDash val="lgDashDot"/>
            <a:extLst>
              <a:ext uri="{C807C97D-BFC1-408E-A445-0C87EB9F89A2}">
                <ask:lineSketchStyleProps xmlns="" xmlns:ask="http://schemas.microsoft.com/office/drawing/2018/sketchyshapes" sd="1086508122">
                  <a:prstGeom prst="flowChartTerminator">
                    <a:avLst/>
                  </a:prstGeom>
                  <ask:type>
                    <ask:lineSketchScribble/>
                  </ask:type>
                </ask:lineSketchStyleProps>
              </a:ext>
            </a:extLst>
          </a:ln>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B. </a:t>
            </a:r>
          </a:p>
        </p:txBody>
      </p:sp>
      <p:pic>
        <p:nvPicPr>
          <p:cNvPr id="10" name="Tieng-vo-tay-tra-loi-dung-www_tiengdong_com">
            <a:hlinkClick r:id="" action="ppaction://media"/>
            <a:extLst>
              <a:ext uri="{FF2B5EF4-FFF2-40B4-BE49-F238E27FC236}">
                <a16:creationId xmlns="" xmlns:a16="http://schemas.microsoft.com/office/drawing/2014/main" id="{28FC6101-83B3-0CDB-04DE-B8BAA7191EEF}"/>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280041" y="3437704"/>
            <a:ext cx="365522" cy="487363"/>
          </a:xfrm>
          <a:prstGeom prst="rect">
            <a:avLst/>
          </a:prstGeom>
        </p:spPr>
      </p:pic>
      <p:pic>
        <p:nvPicPr>
          <p:cNvPr id="13" name="Am-thanh-tra-loi-sai-www_tiengdong_com">
            <a:hlinkClick r:id="" action="ppaction://media"/>
            <a:extLst>
              <a:ext uri="{FF2B5EF4-FFF2-40B4-BE49-F238E27FC236}">
                <a16:creationId xmlns="" xmlns:a16="http://schemas.microsoft.com/office/drawing/2014/main" id="{2AB484EA-2C15-BDA9-2369-EE14E3AA3BA5}"/>
              </a:ext>
            </a:extLst>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9157072" y="3377938"/>
            <a:ext cx="365522" cy="487363"/>
          </a:xfrm>
          <a:prstGeom prst="rect">
            <a:avLst/>
          </a:prstGeom>
        </p:spPr>
      </p:pic>
      <p:pic>
        <p:nvPicPr>
          <p:cNvPr id="14" name="Picture 13" descr="Diagram, calendar&#10;&#10;Description automatically generated">
            <a:extLst>
              <a:ext uri="{FF2B5EF4-FFF2-40B4-BE49-F238E27FC236}">
                <a16:creationId xmlns="" xmlns:a16="http://schemas.microsoft.com/office/drawing/2014/main" id="{6BD4B15C-C170-4312-A6EC-D62A84CFD9D4}"/>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84039" y="2438401"/>
            <a:ext cx="2594930" cy="3815911"/>
          </a:xfrm>
          <a:prstGeom prst="rect">
            <a:avLst/>
          </a:prstGeom>
        </p:spPr>
      </p:pic>
      <p:pic>
        <p:nvPicPr>
          <p:cNvPr id="17" name="Picture 16" descr="Diagram&#10;&#10;Description automatically generated with medium confidence">
            <a:extLst>
              <a:ext uri="{FF2B5EF4-FFF2-40B4-BE49-F238E27FC236}">
                <a16:creationId xmlns="" xmlns:a16="http://schemas.microsoft.com/office/drawing/2014/main" id="{3D68A4D2-EFEC-4227-84B9-CFA20B2FEC32}"/>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893559" y="2600273"/>
            <a:ext cx="2521779" cy="3787093"/>
          </a:xfrm>
          <a:prstGeom prst="rect">
            <a:avLst/>
          </a:prstGeom>
        </p:spPr>
      </p:pic>
    </p:spTree>
    <p:extLst>
      <p:ext uri="{BB962C8B-B14F-4D97-AF65-F5344CB8AC3E}">
        <p14:creationId xmlns:p14="http://schemas.microsoft.com/office/powerpoint/2010/main" val="3186175088"/>
      </p:ext>
    </p:extLst>
  </p:cSld>
  <p:clrMapOvr>
    <a:masterClrMapping/>
  </p:clrMapOvr>
  <p:transition spd="slow">
    <p:cover/>
  </p:transition>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10"/>
                </p:tgtEl>
              </p:cMediaNode>
            </p:audio>
            <p:audio>
              <p:cMediaNode vol="80000">
                <p:cTn id="3" fill="hold" display="0">
                  <p:stCondLst>
                    <p:cond delay="indefinite"/>
                  </p:stCondLst>
                  <p:endCondLst>
                    <p:cond evt="onStopAudio" delay="0">
                      <p:tgtEl>
                        <p:sldTgt/>
                      </p:tgtEl>
                    </p:cond>
                  </p:endCondLst>
                </p:cTn>
                <p:tgtEl>
                  <p:spTgt spid="13"/>
                </p:tgtEl>
              </p:cMediaNode>
            </p:audio>
            <p:seq concurrent="1" nextAc="seek">
              <p:cTn id="4" restart="whenNotActive" fill="hold" evtFilter="cancelBubble" nodeType="interactiveSeq">
                <p:stCondLst>
                  <p:cond evt="onClick" delay="0">
                    <p:tgtEl>
                      <p:spTgt spid="17"/>
                    </p:tgtEl>
                  </p:cond>
                </p:stCondLst>
                <p:endSync evt="end" delay="0">
                  <p:rtn val="all"/>
                </p:endSync>
                <p:childTnLst>
                  <p:par>
                    <p:cTn id="5" fill="hold">
                      <p:stCondLst>
                        <p:cond delay="0"/>
                      </p:stCondLst>
                      <p:childTnLst>
                        <p:par>
                          <p:cTn id="6" fill="hold">
                            <p:stCondLst>
                              <p:cond delay="0"/>
                            </p:stCondLst>
                            <p:childTnLst>
                              <p:par>
                                <p:cTn id="7" presetID="7" presetClass="emph" presetSubtype="2" fill="hold" nodeType="clickEffect">
                                  <p:stCondLst>
                                    <p:cond delay="0"/>
                                  </p:stCondLst>
                                  <p:childTnLst>
                                    <p:animClr clrSpc="rgb" dir="cw">
                                      <p:cBhvr>
                                        <p:cTn id="8" dur="2000" fill="hold"/>
                                        <p:tgtEl>
                                          <p:spTgt spid="17"/>
                                        </p:tgtEl>
                                        <p:attrNameLst>
                                          <p:attrName>stroke.color</p:attrName>
                                        </p:attrNameLst>
                                      </p:cBhvr>
                                      <p:to>
                                        <a:schemeClr val="accent2"/>
                                      </p:to>
                                    </p:animClr>
                                    <p:set>
                                      <p:cBhvr>
                                        <p:cTn id="9" dur="2000" fill="hold"/>
                                        <p:tgtEl>
                                          <p:spTgt spid="17"/>
                                        </p:tgtEl>
                                        <p:attrNameLst>
                                          <p:attrName>stroke.on</p:attrName>
                                        </p:attrNameLst>
                                      </p:cBhvr>
                                      <p:to>
                                        <p:strVal val="true"/>
                                      </p:to>
                                    </p:set>
                                  </p:childTnLst>
                                </p:cTn>
                              </p:par>
                              <p:par>
                                <p:cTn id="10" presetID="1" presetClass="mediacall" presetSubtype="0" fill="hold" nodeType="withEffect">
                                  <p:stCondLst>
                                    <p:cond delay="0"/>
                                  </p:stCondLst>
                                  <p:childTnLst>
                                    <p:cmd type="call" cmd="playFrom(0.0)">
                                      <p:cBhvr>
                                        <p:cTn id="11" dur="5120" fill="hold"/>
                                        <p:tgtEl>
                                          <p:spTgt spid="13"/>
                                        </p:tgtEl>
                                      </p:cBhvr>
                                    </p:cmd>
                                  </p:childTnLst>
                                </p:cTn>
                              </p:par>
                            </p:childTnLst>
                          </p:cTn>
                        </p:par>
                      </p:childTnLst>
                    </p:cTn>
                  </p:par>
                </p:childTnLst>
              </p:cTn>
              <p:nextCondLst>
                <p:cond evt="onClick" delay="0">
                  <p:tgtEl>
                    <p:spTgt spid="17"/>
                  </p:tgtEl>
                </p:cond>
              </p:nextCondLst>
            </p:seq>
            <p:seq concurrent="1" nextAc="seek">
              <p:cTn id="12" restart="whenNotActive" fill="hold" evtFilter="cancelBubble" nodeType="interactiveSeq">
                <p:stCondLst>
                  <p:cond evt="onClick" delay="0">
                    <p:tgtEl>
                      <p:spTgt spid="14"/>
                    </p:tgtEl>
                  </p:cond>
                </p:stCondLst>
                <p:endSync evt="end" delay="0">
                  <p:rtn val="all"/>
                </p:endSync>
                <p:childTnLst>
                  <p:par>
                    <p:cTn id="13" fill="hold">
                      <p:stCondLst>
                        <p:cond delay="0"/>
                      </p:stCondLst>
                      <p:childTnLst>
                        <p:par>
                          <p:cTn id="14" fill="hold">
                            <p:stCondLst>
                              <p:cond delay="0"/>
                            </p:stCondLst>
                            <p:childTnLst>
                              <p:par>
                                <p:cTn id="15" presetID="1" presetClass="emph" presetSubtype="2" fill="hold" nodeType="clickEffect">
                                  <p:stCondLst>
                                    <p:cond delay="0"/>
                                  </p:stCondLst>
                                  <p:childTnLst>
                                    <p:animClr clrSpc="rgb" dir="cw">
                                      <p:cBhvr>
                                        <p:cTn id="16" dur="2000" fill="hold"/>
                                        <p:tgtEl>
                                          <p:spTgt spid="14"/>
                                        </p:tgtEl>
                                        <p:attrNameLst>
                                          <p:attrName>fillcolor</p:attrName>
                                        </p:attrNameLst>
                                      </p:cBhvr>
                                      <p:to>
                                        <a:schemeClr val="accent2"/>
                                      </p:to>
                                    </p:animClr>
                                    <p:set>
                                      <p:cBhvr>
                                        <p:cTn id="17" dur="2000" fill="hold"/>
                                        <p:tgtEl>
                                          <p:spTgt spid="14"/>
                                        </p:tgtEl>
                                        <p:attrNameLst>
                                          <p:attrName>fill.type</p:attrName>
                                        </p:attrNameLst>
                                      </p:cBhvr>
                                      <p:to>
                                        <p:strVal val="solid"/>
                                      </p:to>
                                    </p:set>
                                    <p:set>
                                      <p:cBhvr>
                                        <p:cTn id="18" dur="2000" fill="hold"/>
                                        <p:tgtEl>
                                          <p:spTgt spid="14"/>
                                        </p:tgtEl>
                                        <p:attrNameLst>
                                          <p:attrName>fill.on</p:attrName>
                                        </p:attrNameLst>
                                      </p:cBhvr>
                                      <p:to>
                                        <p:strVal val="true"/>
                                      </p:to>
                                    </p:set>
                                  </p:childTnLst>
                                </p:cTn>
                              </p:par>
                              <p:par>
                                <p:cTn id="19" presetID="1" presetClass="mediacall" presetSubtype="0" fill="hold" nodeType="withEffect">
                                  <p:stCondLst>
                                    <p:cond delay="0"/>
                                  </p:stCondLst>
                                  <p:childTnLst>
                                    <p:cmd type="call" cmd="playFrom(0.0)">
                                      <p:cBhvr>
                                        <p:cTn id="20" dur="8085" fill="hold"/>
                                        <p:tgtEl>
                                          <p:spTgt spid="10"/>
                                        </p:tgtEl>
                                      </p:cBhvr>
                                    </p:cmd>
                                  </p:childTnLst>
                                </p:cTn>
                              </p:par>
                            </p:childTnLst>
                          </p:cTn>
                        </p:par>
                      </p:childTnLst>
                    </p:cTn>
                  </p:par>
                </p:childTnLst>
              </p:cTn>
              <p:nextCondLst>
                <p:cond evt="onClick" delay="0">
                  <p:tgtEl>
                    <p:spTgt spid="14"/>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ouple of figurines next to a cake&#10;&#10;Description automatically generated with low confidence">
            <a:extLst>
              <a:ext uri="{FF2B5EF4-FFF2-40B4-BE49-F238E27FC236}">
                <a16:creationId xmlns="" xmlns:a16="http://schemas.microsoft.com/office/drawing/2014/main" id="{AB0360B9-E33F-26BB-88AF-48CD30503CE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759" y="3180527"/>
            <a:ext cx="3364793" cy="3480047"/>
          </a:xfrm>
          <a:prstGeom prst="rect">
            <a:avLst/>
          </a:prstGeom>
        </p:spPr>
      </p:pic>
      <p:pic>
        <p:nvPicPr>
          <p:cNvPr id="4" name="Picture 3">
            <a:extLst>
              <a:ext uri="{FF2B5EF4-FFF2-40B4-BE49-F238E27FC236}">
                <a16:creationId xmlns="" xmlns:a16="http://schemas.microsoft.com/office/drawing/2014/main" id="{67C88058-92D9-46FE-9E9E-BF3D3938A56E}"/>
              </a:ext>
            </a:extLst>
          </p:cNvPr>
          <p:cNvPicPr>
            <a:picLocks noChangeAspect="1"/>
          </p:cNvPicPr>
          <p:nvPr/>
        </p:nvPicPr>
        <p:blipFill>
          <a:blip r:embed="rId4"/>
          <a:stretch>
            <a:fillRect/>
          </a:stretch>
        </p:blipFill>
        <p:spPr>
          <a:xfrm>
            <a:off x="2896492" y="1921394"/>
            <a:ext cx="5561708" cy="2431531"/>
          </a:xfrm>
          <a:prstGeom prst="rect">
            <a:avLst/>
          </a:prstGeom>
        </p:spPr>
      </p:pic>
      <p:pic>
        <p:nvPicPr>
          <p:cNvPr id="5" name="PA_图片 20"/>
          <p:cNvPicPr>
            <a:picLocks noChangeAspect="1"/>
          </p:cNvPicPr>
          <p:nvPr>
            <p:custDataLst>
              <p:tags r:id="rId1"/>
            </p:custDataLst>
          </p:nvPr>
        </p:nvPicPr>
        <p:blipFill>
          <a:blip r:embed="rId5"/>
          <a:stretch>
            <a:fillRect/>
          </a:stretch>
        </p:blipFill>
        <p:spPr>
          <a:xfrm>
            <a:off x="381000" y="304800"/>
            <a:ext cx="1295400" cy="914400"/>
          </a:xfrm>
          <a:prstGeom prst="rect">
            <a:avLst/>
          </a:prstGeom>
          <a:noFill/>
          <a:ln w="9525">
            <a:noFill/>
          </a:ln>
        </p:spPr>
      </p:pic>
      <p:pic>
        <p:nvPicPr>
          <p:cNvPr id="6" name="Google Shape;1614;p68"/>
          <p:cNvPicPr preferRelativeResize="0"/>
          <p:nvPr/>
        </p:nvPicPr>
        <p:blipFill>
          <a:blip r:embed="rId6">
            <a:alphaModFix/>
          </a:blip>
          <a:stretch>
            <a:fillRect/>
          </a:stretch>
        </p:blipFill>
        <p:spPr>
          <a:xfrm>
            <a:off x="1676400" y="906492"/>
            <a:ext cx="2017245" cy="1014902"/>
          </a:xfrm>
          <a:prstGeom prst="rect">
            <a:avLst/>
          </a:prstGeom>
          <a:noFill/>
          <a:ln>
            <a:noFill/>
          </a:ln>
        </p:spPr>
      </p:pic>
      <p:pic>
        <p:nvPicPr>
          <p:cNvPr id="7" name="Google Shape;1616;p68"/>
          <p:cNvPicPr preferRelativeResize="0"/>
          <p:nvPr/>
        </p:nvPicPr>
        <p:blipFill>
          <a:blip r:embed="rId7">
            <a:alphaModFix/>
          </a:blip>
          <a:stretch>
            <a:fillRect/>
          </a:stretch>
        </p:blipFill>
        <p:spPr>
          <a:xfrm flipH="1">
            <a:off x="7422455" y="-13855"/>
            <a:ext cx="1184495" cy="918243"/>
          </a:xfrm>
          <a:prstGeom prst="rect">
            <a:avLst/>
          </a:prstGeom>
          <a:noFill/>
          <a:ln>
            <a:noFill/>
          </a:ln>
        </p:spPr>
      </p:pic>
      <p:grpSp>
        <p:nvGrpSpPr>
          <p:cNvPr id="8" name="Google Shape;842;p44"/>
          <p:cNvGrpSpPr/>
          <p:nvPr/>
        </p:nvGrpSpPr>
        <p:grpSpPr>
          <a:xfrm>
            <a:off x="7340941" y="1024456"/>
            <a:ext cx="839647" cy="389487"/>
            <a:chOff x="2235072" y="2528648"/>
            <a:chExt cx="1151585" cy="695699"/>
          </a:xfrm>
        </p:grpSpPr>
        <p:grpSp>
          <p:nvGrpSpPr>
            <p:cNvPr id="9" name="Google Shape;843;p44"/>
            <p:cNvGrpSpPr/>
            <p:nvPr/>
          </p:nvGrpSpPr>
          <p:grpSpPr>
            <a:xfrm>
              <a:off x="2235072" y="2528648"/>
              <a:ext cx="1151585" cy="572694"/>
              <a:chOff x="3745197" y="2483473"/>
              <a:chExt cx="1151585" cy="572694"/>
            </a:xfrm>
          </p:grpSpPr>
          <p:sp>
            <p:nvSpPr>
              <p:cNvPr id="11" name="Google Shape;844;p44"/>
              <p:cNvSpPr/>
              <p:nvPr/>
            </p:nvSpPr>
            <p:spPr>
              <a:xfrm>
                <a:off x="3745197" y="2483473"/>
                <a:ext cx="111797" cy="152300"/>
              </a:xfrm>
              <a:custGeom>
                <a:avLst/>
                <a:gdLst/>
                <a:ahLst/>
                <a:cxnLst/>
                <a:rect l="l" t="t" r="r" b="b"/>
                <a:pathLst>
                  <a:path w="4604" h="6272" extrusionOk="0">
                    <a:moveTo>
                      <a:pt x="2302" y="0"/>
                    </a:moveTo>
                    <a:lnTo>
                      <a:pt x="1335" y="1301"/>
                    </a:lnTo>
                    <a:cubicBezTo>
                      <a:pt x="367" y="2636"/>
                      <a:pt x="234" y="3169"/>
                      <a:pt x="167" y="3369"/>
                    </a:cubicBezTo>
                    <a:cubicBezTo>
                      <a:pt x="1" y="3970"/>
                      <a:pt x="67" y="4470"/>
                      <a:pt x="201" y="4871"/>
                    </a:cubicBezTo>
                    <a:cubicBezTo>
                      <a:pt x="267" y="5037"/>
                      <a:pt x="334" y="5171"/>
                      <a:pt x="434" y="5304"/>
                    </a:cubicBezTo>
                    <a:cubicBezTo>
                      <a:pt x="501" y="5404"/>
                      <a:pt x="568" y="5471"/>
                      <a:pt x="634" y="5571"/>
                    </a:cubicBezTo>
                    <a:cubicBezTo>
                      <a:pt x="834" y="5771"/>
                      <a:pt x="1068" y="5971"/>
                      <a:pt x="1368" y="6071"/>
                    </a:cubicBezTo>
                    <a:cubicBezTo>
                      <a:pt x="1635" y="6205"/>
                      <a:pt x="1969" y="6272"/>
                      <a:pt x="2302" y="6272"/>
                    </a:cubicBezTo>
                    <a:cubicBezTo>
                      <a:pt x="2636" y="6272"/>
                      <a:pt x="2936" y="6205"/>
                      <a:pt x="3236" y="6071"/>
                    </a:cubicBezTo>
                    <a:cubicBezTo>
                      <a:pt x="3503" y="5938"/>
                      <a:pt x="3770" y="5771"/>
                      <a:pt x="3970" y="5571"/>
                    </a:cubicBezTo>
                    <a:cubicBezTo>
                      <a:pt x="4037" y="5471"/>
                      <a:pt x="4103" y="5404"/>
                      <a:pt x="4170" y="5304"/>
                    </a:cubicBezTo>
                    <a:cubicBezTo>
                      <a:pt x="4237" y="5171"/>
                      <a:pt x="4337" y="5037"/>
                      <a:pt x="4404" y="4837"/>
                    </a:cubicBezTo>
                    <a:cubicBezTo>
                      <a:pt x="4537" y="4470"/>
                      <a:pt x="4604" y="3970"/>
                      <a:pt x="4404" y="3369"/>
                    </a:cubicBezTo>
                    <a:cubicBezTo>
                      <a:pt x="4370" y="3169"/>
                      <a:pt x="4204" y="2636"/>
                      <a:pt x="3236" y="1301"/>
                    </a:cubicBezTo>
                    <a:lnTo>
                      <a:pt x="2302"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9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 name="Google Shape;845;p44"/>
              <p:cNvSpPr/>
              <p:nvPr/>
            </p:nvSpPr>
            <p:spPr>
              <a:xfrm>
                <a:off x="3915297" y="2626842"/>
                <a:ext cx="111797" cy="152300"/>
              </a:xfrm>
              <a:custGeom>
                <a:avLst/>
                <a:gdLst/>
                <a:ahLst/>
                <a:cxnLst/>
                <a:rect l="l" t="t" r="r" b="b"/>
                <a:pathLst>
                  <a:path w="4604" h="6272" extrusionOk="0">
                    <a:moveTo>
                      <a:pt x="2302" y="1"/>
                    </a:moveTo>
                    <a:lnTo>
                      <a:pt x="1368" y="1302"/>
                    </a:lnTo>
                    <a:cubicBezTo>
                      <a:pt x="401" y="2636"/>
                      <a:pt x="234" y="3170"/>
                      <a:pt x="201" y="3336"/>
                    </a:cubicBezTo>
                    <a:cubicBezTo>
                      <a:pt x="1" y="3970"/>
                      <a:pt x="67" y="4470"/>
                      <a:pt x="234" y="4837"/>
                    </a:cubicBezTo>
                    <a:cubicBezTo>
                      <a:pt x="267" y="5038"/>
                      <a:pt x="367" y="5171"/>
                      <a:pt x="434" y="5304"/>
                    </a:cubicBezTo>
                    <a:cubicBezTo>
                      <a:pt x="501" y="5371"/>
                      <a:pt x="568" y="5471"/>
                      <a:pt x="634" y="5538"/>
                    </a:cubicBezTo>
                    <a:cubicBezTo>
                      <a:pt x="868" y="5771"/>
                      <a:pt x="1101" y="5938"/>
                      <a:pt x="1368" y="6072"/>
                    </a:cubicBezTo>
                    <a:cubicBezTo>
                      <a:pt x="1668" y="6205"/>
                      <a:pt x="1969" y="6272"/>
                      <a:pt x="2302" y="6272"/>
                    </a:cubicBezTo>
                    <a:cubicBezTo>
                      <a:pt x="2636" y="6272"/>
                      <a:pt x="2969" y="6205"/>
                      <a:pt x="3270" y="6072"/>
                    </a:cubicBezTo>
                    <a:cubicBezTo>
                      <a:pt x="3536" y="5938"/>
                      <a:pt x="3770" y="5771"/>
                      <a:pt x="3970" y="5538"/>
                    </a:cubicBezTo>
                    <a:cubicBezTo>
                      <a:pt x="4037" y="5471"/>
                      <a:pt x="4103" y="5371"/>
                      <a:pt x="4170" y="5304"/>
                    </a:cubicBezTo>
                    <a:cubicBezTo>
                      <a:pt x="4270" y="5171"/>
                      <a:pt x="4337" y="5038"/>
                      <a:pt x="4404" y="4837"/>
                    </a:cubicBezTo>
                    <a:cubicBezTo>
                      <a:pt x="4537" y="4470"/>
                      <a:pt x="4604" y="3970"/>
                      <a:pt x="4437" y="3336"/>
                    </a:cubicBezTo>
                    <a:cubicBezTo>
                      <a:pt x="4370" y="3170"/>
                      <a:pt x="4237" y="2636"/>
                      <a:pt x="3270" y="1302"/>
                    </a:cubicBezTo>
                    <a:lnTo>
                      <a:pt x="230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9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 name="Google Shape;846;p44"/>
              <p:cNvSpPr/>
              <p:nvPr/>
            </p:nvSpPr>
            <p:spPr>
              <a:xfrm>
                <a:off x="3761394" y="2788036"/>
                <a:ext cx="111797" cy="152300"/>
              </a:xfrm>
              <a:custGeom>
                <a:avLst/>
                <a:gdLst/>
                <a:ahLst/>
                <a:cxnLst/>
                <a:rect l="l" t="t" r="r" b="b"/>
                <a:pathLst>
                  <a:path w="4604" h="6272" extrusionOk="0">
                    <a:moveTo>
                      <a:pt x="2302" y="1"/>
                    </a:moveTo>
                    <a:lnTo>
                      <a:pt x="1368" y="1302"/>
                    </a:lnTo>
                    <a:cubicBezTo>
                      <a:pt x="401" y="2636"/>
                      <a:pt x="234" y="3170"/>
                      <a:pt x="201" y="3336"/>
                    </a:cubicBezTo>
                    <a:cubicBezTo>
                      <a:pt x="1" y="3970"/>
                      <a:pt x="67" y="4471"/>
                      <a:pt x="234" y="4837"/>
                    </a:cubicBezTo>
                    <a:cubicBezTo>
                      <a:pt x="268" y="5038"/>
                      <a:pt x="368" y="5171"/>
                      <a:pt x="434" y="5304"/>
                    </a:cubicBezTo>
                    <a:cubicBezTo>
                      <a:pt x="501" y="5405"/>
                      <a:pt x="568" y="5471"/>
                      <a:pt x="634" y="5538"/>
                    </a:cubicBezTo>
                    <a:cubicBezTo>
                      <a:pt x="868" y="5771"/>
                      <a:pt x="1101" y="5938"/>
                      <a:pt x="1368" y="6072"/>
                    </a:cubicBezTo>
                    <a:cubicBezTo>
                      <a:pt x="1669" y="6205"/>
                      <a:pt x="1969" y="6272"/>
                      <a:pt x="2302" y="6272"/>
                    </a:cubicBezTo>
                    <a:cubicBezTo>
                      <a:pt x="2636" y="6272"/>
                      <a:pt x="2969" y="6205"/>
                      <a:pt x="3270" y="6072"/>
                    </a:cubicBezTo>
                    <a:cubicBezTo>
                      <a:pt x="3537" y="5938"/>
                      <a:pt x="3770" y="5771"/>
                      <a:pt x="3970" y="5538"/>
                    </a:cubicBezTo>
                    <a:cubicBezTo>
                      <a:pt x="4037" y="5471"/>
                      <a:pt x="4104" y="5405"/>
                      <a:pt x="4170" y="5304"/>
                    </a:cubicBezTo>
                    <a:cubicBezTo>
                      <a:pt x="4270" y="5171"/>
                      <a:pt x="4337" y="5038"/>
                      <a:pt x="4404" y="4837"/>
                    </a:cubicBezTo>
                    <a:cubicBezTo>
                      <a:pt x="4537" y="4471"/>
                      <a:pt x="4604" y="3970"/>
                      <a:pt x="4437" y="3336"/>
                    </a:cubicBezTo>
                    <a:cubicBezTo>
                      <a:pt x="4370" y="3170"/>
                      <a:pt x="4237" y="2636"/>
                      <a:pt x="3270" y="1302"/>
                    </a:cubicBezTo>
                    <a:lnTo>
                      <a:pt x="2302"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9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 name="Google Shape;847;p44"/>
              <p:cNvSpPr/>
              <p:nvPr/>
            </p:nvSpPr>
            <p:spPr>
              <a:xfrm>
                <a:off x="4133987" y="2723247"/>
                <a:ext cx="110995" cy="152300"/>
              </a:xfrm>
              <a:custGeom>
                <a:avLst/>
                <a:gdLst/>
                <a:ahLst/>
                <a:cxnLst/>
                <a:rect l="l" t="t" r="r" b="b"/>
                <a:pathLst>
                  <a:path w="4571" h="6272" extrusionOk="0">
                    <a:moveTo>
                      <a:pt x="2303" y="0"/>
                    </a:moveTo>
                    <a:lnTo>
                      <a:pt x="1335" y="1301"/>
                    </a:lnTo>
                    <a:cubicBezTo>
                      <a:pt x="368" y="2635"/>
                      <a:pt x="201" y="3169"/>
                      <a:pt x="168" y="3369"/>
                    </a:cubicBezTo>
                    <a:cubicBezTo>
                      <a:pt x="1" y="3970"/>
                      <a:pt x="68" y="4470"/>
                      <a:pt x="201" y="4837"/>
                    </a:cubicBezTo>
                    <a:cubicBezTo>
                      <a:pt x="268" y="5037"/>
                      <a:pt x="335" y="5170"/>
                      <a:pt x="435" y="5304"/>
                    </a:cubicBezTo>
                    <a:cubicBezTo>
                      <a:pt x="501" y="5404"/>
                      <a:pt x="568" y="5471"/>
                      <a:pt x="635" y="5571"/>
                    </a:cubicBezTo>
                    <a:cubicBezTo>
                      <a:pt x="835" y="5771"/>
                      <a:pt x="1068" y="5938"/>
                      <a:pt x="1335" y="6071"/>
                    </a:cubicBezTo>
                    <a:cubicBezTo>
                      <a:pt x="1635" y="6205"/>
                      <a:pt x="1969" y="6271"/>
                      <a:pt x="2303" y="6271"/>
                    </a:cubicBezTo>
                    <a:cubicBezTo>
                      <a:pt x="2636" y="6271"/>
                      <a:pt x="2936" y="6205"/>
                      <a:pt x="3237" y="6071"/>
                    </a:cubicBezTo>
                    <a:cubicBezTo>
                      <a:pt x="3503" y="5938"/>
                      <a:pt x="3737" y="5771"/>
                      <a:pt x="3937" y="5571"/>
                    </a:cubicBezTo>
                    <a:cubicBezTo>
                      <a:pt x="4037" y="5471"/>
                      <a:pt x="4104" y="5404"/>
                      <a:pt x="4137" y="5304"/>
                    </a:cubicBezTo>
                    <a:cubicBezTo>
                      <a:pt x="4237" y="5170"/>
                      <a:pt x="4304" y="5037"/>
                      <a:pt x="4371" y="4837"/>
                    </a:cubicBezTo>
                    <a:cubicBezTo>
                      <a:pt x="4538" y="4470"/>
                      <a:pt x="4571" y="3970"/>
                      <a:pt x="4404" y="3369"/>
                    </a:cubicBezTo>
                    <a:cubicBezTo>
                      <a:pt x="4371" y="3169"/>
                      <a:pt x="4204" y="2635"/>
                      <a:pt x="3237" y="1301"/>
                    </a:cubicBezTo>
                    <a:lnTo>
                      <a:pt x="2303"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9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 name="Google Shape;848;p44"/>
              <p:cNvSpPr/>
              <p:nvPr/>
            </p:nvSpPr>
            <p:spPr>
              <a:xfrm>
                <a:off x="4054607" y="2483473"/>
                <a:ext cx="110995" cy="152300"/>
              </a:xfrm>
              <a:custGeom>
                <a:avLst/>
                <a:gdLst/>
                <a:ahLst/>
                <a:cxnLst/>
                <a:rect l="l" t="t" r="r" b="b"/>
                <a:pathLst>
                  <a:path w="4571" h="6272" extrusionOk="0">
                    <a:moveTo>
                      <a:pt x="2303" y="0"/>
                    </a:moveTo>
                    <a:lnTo>
                      <a:pt x="1335" y="1301"/>
                    </a:lnTo>
                    <a:cubicBezTo>
                      <a:pt x="368" y="2636"/>
                      <a:pt x="201" y="3169"/>
                      <a:pt x="168" y="3369"/>
                    </a:cubicBezTo>
                    <a:cubicBezTo>
                      <a:pt x="1" y="3970"/>
                      <a:pt x="68" y="4470"/>
                      <a:pt x="201" y="4871"/>
                    </a:cubicBezTo>
                    <a:cubicBezTo>
                      <a:pt x="268" y="5037"/>
                      <a:pt x="335" y="5171"/>
                      <a:pt x="435" y="5304"/>
                    </a:cubicBezTo>
                    <a:cubicBezTo>
                      <a:pt x="468" y="5404"/>
                      <a:pt x="535" y="5471"/>
                      <a:pt x="635" y="5571"/>
                    </a:cubicBezTo>
                    <a:cubicBezTo>
                      <a:pt x="835" y="5771"/>
                      <a:pt x="1068" y="5971"/>
                      <a:pt x="1335" y="6071"/>
                    </a:cubicBezTo>
                    <a:cubicBezTo>
                      <a:pt x="1635" y="6205"/>
                      <a:pt x="1969" y="6272"/>
                      <a:pt x="2303" y="6272"/>
                    </a:cubicBezTo>
                    <a:cubicBezTo>
                      <a:pt x="2603" y="6272"/>
                      <a:pt x="2936" y="6205"/>
                      <a:pt x="3237" y="6071"/>
                    </a:cubicBezTo>
                    <a:cubicBezTo>
                      <a:pt x="3503" y="5938"/>
                      <a:pt x="3737" y="5771"/>
                      <a:pt x="3937" y="5571"/>
                    </a:cubicBezTo>
                    <a:cubicBezTo>
                      <a:pt x="4037" y="5471"/>
                      <a:pt x="4104" y="5404"/>
                      <a:pt x="4137" y="5304"/>
                    </a:cubicBezTo>
                    <a:cubicBezTo>
                      <a:pt x="4237" y="5171"/>
                      <a:pt x="4304" y="5037"/>
                      <a:pt x="4371" y="4837"/>
                    </a:cubicBezTo>
                    <a:cubicBezTo>
                      <a:pt x="4538" y="4470"/>
                      <a:pt x="4571" y="3970"/>
                      <a:pt x="4404" y="3369"/>
                    </a:cubicBezTo>
                    <a:cubicBezTo>
                      <a:pt x="4371" y="3169"/>
                      <a:pt x="4204" y="2636"/>
                      <a:pt x="3237" y="1301"/>
                    </a:cubicBezTo>
                    <a:lnTo>
                      <a:pt x="2303"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9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 name="Google Shape;849;p44"/>
              <p:cNvSpPr/>
              <p:nvPr/>
            </p:nvSpPr>
            <p:spPr>
              <a:xfrm>
                <a:off x="3987392" y="2903867"/>
                <a:ext cx="110995" cy="152300"/>
              </a:xfrm>
              <a:custGeom>
                <a:avLst/>
                <a:gdLst/>
                <a:ahLst/>
                <a:cxnLst/>
                <a:rect l="l" t="t" r="r" b="b"/>
                <a:pathLst>
                  <a:path w="4571" h="6272" extrusionOk="0">
                    <a:moveTo>
                      <a:pt x="2302" y="1"/>
                    </a:moveTo>
                    <a:lnTo>
                      <a:pt x="1335" y="1302"/>
                    </a:lnTo>
                    <a:cubicBezTo>
                      <a:pt x="367" y="2636"/>
                      <a:pt x="200" y="3170"/>
                      <a:pt x="167" y="3370"/>
                    </a:cubicBezTo>
                    <a:cubicBezTo>
                      <a:pt x="0" y="3970"/>
                      <a:pt x="67" y="4471"/>
                      <a:pt x="200" y="4871"/>
                    </a:cubicBezTo>
                    <a:cubicBezTo>
                      <a:pt x="267" y="5038"/>
                      <a:pt x="334" y="5171"/>
                      <a:pt x="434" y="5305"/>
                    </a:cubicBezTo>
                    <a:cubicBezTo>
                      <a:pt x="501" y="5405"/>
                      <a:pt x="567" y="5471"/>
                      <a:pt x="634" y="5571"/>
                    </a:cubicBezTo>
                    <a:cubicBezTo>
                      <a:pt x="834" y="5772"/>
                      <a:pt x="1068" y="5938"/>
                      <a:pt x="1335" y="6072"/>
                    </a:cubicBezTo>
                    <a:cubicBezTo>
                      <a:pt x="1635" y="6205"/>
                      <a:pt x="1968" y="6272"/>
                      <a:pt x="2302" y="6272"/>
                    </a:cubicBezTo>
                    <a:cubicBezTo>
                      <a:pt x="2636" y="6272"/>
                      <a:pt x="2936" y="6205"/>
                      <a:pt x="3236" y="6072"/>
                    </a:cubicBezTo>
                    <a:cubicBezTo>
                      <a:pt x="3503" y="5938"/>
                      <a:pt x="3736" y="5772"/>
                      <a:pt x="3936" y="5571"/>
                    </a:cubicBezTo>
                    <a:cubicBezTo>
                      <a:pt x="4037" y="5471"/>
                      <a:pt x="4103" y="5405"/>
                      <a:pt x="4137" y="5305"/>
                    </a:cubicBezTo>
                    <a:cubicBezTo>
                      <a:pt x="4237" y="5171"/>
                      <a:pt x="4303" y="5038"/>
                      <a:pt x="4370" y="4838"/>
                    </a:cubicBezTo>
                    <a:cubicBezTo>
                      <a:pt x="4537" y="4471"/>
                      <a:pt x="4570" y="3970"/>
                      <a:pt x="4403" y="3370"/>
                    </a:cubicBezTo>
                    <a:cubicBezTo>
                      <a:pt x="4370" y="3170"/>
                      <a:pt x="4203" y="2636"/>
                      <a:pt x="3236" y="1302"/>
                    </a:cubicBezTo>
                    <a:lnTo>
                      <a:pt x="2302"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9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 name="Google Shape;850;p44"/>
              <p:cNvSpPr/>
              <p:nvPr/>
            </p:nvSpPr>
            <p:spPr>
              <a:xfrm>
                <a:off x="4396997" y="2483473"/>
                <a:ext cx="111797" cy="152300"/>
              </a:xfrm>
              <a:custGeom>
                <a:avLst/>
                <a:gdLst/>
                <a:ahLst/>
                <a:cxnLst/>
                <a:rect l="l" t="t" r="r" b="b"/>
                <a:pathLst>
                  <a:path w="4604" h="6272" extrusionOk="0">
                    <a:moveTo>
                      <a:pt x="2302" y="0"/>
                    </a:moveTo>
                    <a:lnTo>
                      <a:pt x="1335" y="1301"/>
                    </a:lnTo>
                    <a:cubicBezTo>
                      <a:pt x="367" y="2636"/>
                      <a:pt x="234" y="3169"/>
                      <a:pt x="167" y="3369"/>
                    </a:cubicBezTo>
                    <a:cubicBezTo>
                      <a:pt x="1" y="3970"/>
                      <a:pt x="67" y="4470"/>
                      <a:pt x="201" y="4871"/>
                    </a:cubicBezTo>
                    <a:cubicBezTo>
                      <a:pt x="267" y="5037"/>
                      <a:pt x="334" y="5171"/>
                      <a:pt x="434" y="5304"/>
                    </a:cubicBezTo>
                    <a:cubicBezTo>
                      <a:pt x="501" y="5404"/>
                      <a:pt x="568" y="5471"/>
                      <a:pt x="634" y="5571"/>
                    </a:cubicBezTo>
                    <a:cubicBezTo>
                      <a:pt x="834" y="5771"/>
                      <a:pt x="1068" y="5971"/>
                      <a:pt x="1368" y="6071"/>
                    </a:cubicBezTo>
                    <a:cubicBezTo>
                      <a:pt x="1635" y="6205"/>
                      <a:pt x="1969" y="6272"/>
                      <a:pt x="2302" y="6272"/>
                    </a:cubicBezTo>
                    <a:cubicBezTo>
                      <a:pt x="2636" y="6272"/>
                      <a:pt x="2936" y="6205"/>
                      <a:pt x="3236" y="6071"/>
                    </a:cubicBezTo>
                    <a:cubicBezTo>
                      <a:pt x="3503" y="5938"/>
                      <a:pt x="3770" y="5771"/>
                      <a:pt x="3970" y="5571"/>
                    </a:cubicBezTo>
                    <a:cubicBezTo>
                      <a:pt x="4037" y="5471"/>
                      <a:pt x="4103" y="5404"/>
                      <a:pt x="4170" y="5304"/>
                    </a:cubicBezTo>
                    <a:cubicBezTo>
                      <a:pt x="4237" y="5171"/>
                      <a:pt x="4337" y="5037"/>
                      <a:pt x="4404" y="4837"/>
                    </a:cubicBezTo>
                    <a:cubicBezTo>
                      <a:pt x="4537" y="4470"/>
                      <a:pt x="4604" y="3970"/>
                      <a:pt x="4404" y="3369"/>
                    </a:cubicBezTo>
                    <a:cubicBezTo>
                      <a:pt x="4370" y="3169"/>
                      <a:pt x="4204" y="2636"/>
                      <a:pt x="3236" y="1301"/>
                    </a:cubicBezTo>
                    <a:lnTo>
                      <a:pt x="2302"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9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 name="Google Shape;851;p44"/>
              <p:cNvSpPr/>
              <p:nvPr/>
            </p:nvSpPr>
            <p:spPr>
              <a:xfrm>
                <a:off x="4567097" y="2626842"/>
                <a:ext cx="111797" cy="152300"/>
              </a:xfrm>
              <a:custGeom>
                <a:avLst/>
                <a:gdLst/>
                <a:ahLst/>
                <a:cxnLst/>
                <a:rect l="l" t="t" r="r" b="b"/>
                <a:pathLst>
                  <a:path w="4604" h="6272" extrusionOk="0">
                    <a:moveTo>
                      <a:pt x="2302" y="1"/>
                    </a:moveTo>
                    <a:lnTo>
                      <a:pt x="1368" y="1302"/>
                    </a:lnTo>
                    <a:cubicBezTo>
                      <a:pt x="401" y="2636"/>
                      <a:pt x="234" y="3170"/>
                      <a:pt x="201" y="3336"/>
                    </a:cubicBezTo>
                    <a:cubicBezTo>
                      <a:pt x="1" y="3970"/>
                      <a:pt x="67" y="4470"/>
                      <a:pt x="234" y="4837"/>
                    </a:cubicBezTo>
                    <a:cubicBezTo>
                      <a:pt x="267" y="5038"/>
                      <a:pt x="367" y="5171"/>
                      <a:pt x="434" y="5304"/>
                    </a:cubicBezTo>
                    <a:cubicBezTo>
                      <a:pt x="501" y="5371"/>
                      <a:pt x="568" y="5471"/>
                      <a:pt x="634" y="5538"/>
                    </a:cubicBezTo>
                    <a:cubicBezTo>
                      <a:pt x="868" y="5771"/>
                      <a:pt x="1101" y="5938"/>
                      <a:pt x="1368" y="6072"/>
                    </a:cubicBezTo>
                    <a:cubicBezTo>
                      <a:pt x="1668" y="6205"/>
                      <a:pt x="1969" y="6272"/>
                      <a:pt x="2302" y="6272"/>
                    </a:cubicBezTo>
                    <a:cubicBezTo>
                      <a:pt x="2636" y="6272"/>
                      <a:pt x="2969" y="6205"/>
                      <a:pt x="3270" y="6072"/>
                    </a:cubicBezTo>
                    <a:cubicBezTo>
                      <a:pt x="3536" y="5938"/>
                      <a:pt x="3770" y="5771"/>
                      <a:pt x="3970" y="5538"/>
                    </a:cubicBezTo>
                    <a:cubicBezTo>
                      <a:pt x="4037" y="5471"/>
                      <a:pt x="4103" y="5371"/>
                      <a:pt x="4170" y="5304"/>
                    </a:cubicBezTo>
                    <a:cubicBezTo>
                      <a:pt x="4270" y="5171"/>
                      <a:pt x="4337" y="5038"/>
                      <a:pt x="4404" y="4837"/>
                    </a:cubicBezTo>
                    <a:cubicBezTo>
                      <a:pt x="4537" y="4470"/>
                      <a:pt x="4604" y="3970"/>
                      <a:pt x="4437" y="3336"/>
                    </a:cubicBezTo>
                    <a:cubicBezTo>
                      <a:pt x="4370" y="3170"/>
                      <a:pt x="4237" y="2636"/>
                      <a:pt x="3270" y="1302"/>
                    </a:cubicBezTo>
                    <a:lnTo>
                      <a:pt x="230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9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 name="Google Shape;852;p44"/>
              <p:cNvSpPr/>
              <p:nvPr/>
            </p:nvSpPr>
            <p:spPr>
              <a:xfrm>
                <a:off x="4413194" y="2788036"/>
                <a:ext cx="111797" cy="152300"/>
              </a:xfrm>
              <a:custGeom>
                <a:avLst/>
                <a:gdLst/>
                <a:ahLst/>
                <a:cxnLst/>
                <a:rect l="l" t="t" r="r" b="b"/>
                <a:pathLst>
                  <a:path w="4604" h="6272" extrusionOk="0">
                    <a:moveTo>
                      <a:pt x="2302" y="1"/>
                    </a:moveTo>
                    <a:lnTo>
                      <a:pt x="1368" y="1302"/>
                    </a:lnTo>
                    <a:cubicBezTo>
                      <a:pt x="401" y="2636"/>
                      <a:pt x="234" y="3170"/>
                      <a:pt x="201" y="3336"/>
                    </a:cubicBezTo>
                    <a:cubicBezTo>
                      <a:pt x="1" y="3970"/>
                      <a:pt x="67" y="4471"/>
                      <a:pt x="234" y="4837"/>
                    </a:cubicBezTo>
                    <a:cubicBezTo>
                      <a:pt x="268" y="5038"/>
                      <a:pt x="368" y="5171"/>
                      <a:pt x="434" y="5304"/>
                    </a:cubicBezTo>
                    <a:cubicBezTo>
                      <a:pt x="501" y="5405"/>
                      <a:pt x="568" y="5471"/>
                      <a:pt x="634" y="5538"/>
                    </a:cubicBezTo>
                    <a:cubicBezTo>
                      <a:pt x="868" y="5771"/>
                      <a:pt x="1101" y="5938"/>
                      <a:pt x="1368" y="6072"/>
                    </a:cubicBezTo>
                    <a:cubicBezTo>
                      <a:pt x="1669" y="6205"/>
                      <a:pt x="1969" y="6272"/>
                      <a:pt x="2302" y="6272"/>
                    </a:cubicBezTo>
                    <a:cubicBezTo>
                      <a:pt x="2636" y="6272"/>
                      <a:pt x="2969" y="6205"/>
                      <a:pt x="3270" y="6072"/>
                    </a:cubicBezTo>
                    <a:cubicBezTo>
                      <a:pt x="3537" y="5938"/>
                      <a:pt x="3770" y="5771"/>
                      <a:pt x="3970" y="5538"/>
                    </a:cubicBezTo>
                    <a:cubicBezTo>
                      <a:pt x="4037" y="5471"/>
                      <a:pt x="4104" y="5405"/>
                      <a:pt x="4170" y="5304"/>
                    </a:cubicBezTo>
                    <a:cubicBezTo>
                      <a:pt x="4270" y="5171"/>
                      <a:pt x="4337" y="5038"/>
                      <a:pt x="4404" y="4837"/>
                    </a:cubicBezTo>
                    <a:cubicBezTo>
                      <a:pt x="4537" y="4471"/>
                      <a:pt x="4604" y="3970"/>
                      <a:pt x="4437" y="3336"/>
                    </a:cubicBezTo>
                    <a:cubicBezTo>
                      <a:pt x="4370" y="3170"/>
                      <a:pt x="4237" y="2636"/>
                      <a:pt x="3270" y="1302"/>
                    </a:cubicBezTo>
                    <a:lnTo>
                      <a:pt x="2302"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9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 name="Google Shape;853;p44"/>
              <p:cNvSpPr/>
              <p:nvPr/>
            </p:nvSpPr>
            <p:spPr>
              <a:xfrm>
                <a:off x="4785787" y="2723247"/>
                <a:ext cx="110995" cy="152300"/>
              </a:xfrm>
              <a:custGeom>
                <a:avLst/>
                <a:gdLst/>
                <a:ahLst/>
                <a:cxnLst/>
                <a:rect l="l" t="t" r="r" b="b"/>
                <a:pathLst>
                  <a:path w="4571" h="6272" extrusionOk="0">
                    <a:moveTo>
                      <a:pt x="2303" y="0"/>
                    </a:moveTo>
                    <a:lnTo>
                      <a:pt x="1335" y="1301"/>
                    </a:lnTo>
                    <a:cubicBezTo>
                      <a:pt x="368" y="2635"/>
                      <a:pt x="201" y="3169"/>
                      <a:pt x="168" y="3369"/>
                    </a:cubicBezTo>
                    <a:cubicBezTo>
                      <a:pt x="1" y="3970"/>
                      <a:pt x="68" y="4470"/>
                      <a:pt x="201" y="4837"/>
                    </a:cubicBezTo>
                    <a:cubicBezTo>
                      <a:pt x="268" y="5037"/>
                      <a:pt x="335" y="5170"/>
                      <a:pt x="435" y="5304"/>
                    </a:cubicBezTo>
                    <a:cubicBezTo>
                      <a:pt x="501" y="5404"/>
                      <a:pt x="568" y="5471"/>
                      <a:pt x="635" y="5571"/>
                    </a:cubicBezTo>
                    <a:cubicBezTo>
                      <a:pt x="835" y="5771"/>
                      <a:pt x="1068" y="5938"/>
                      <a:pt x="1335" y="6071"/>
                    </a:cubicBezTo>
                    <a:cubicBezTo>
                      <a:pt x="1635" y="6205"/>
                      <a:pt x="1969" y="6271"/>
                      <a:pt x="2303" y="6271"/>
                    </a:cubicBezTo>
                    <a:cubicBezTo>
                      <a:pt x="2636" y="6271"/>
                      <a:pt x="2936" y="6205"/>
                      <a:pt x="3237" y="6071"/>
                    </a:cubicBezTo>
                    <a:cubicBezTo>
                      <a:pt x="3503" y="5938"/>
                      <a:pt x="3737" y="5771"/>
                      <a:pt x="3937" y="5571"/>
                    </a:cubicBezTo>
                    <a:cubicBezTo>
                      <a:pt x="4037" y="5471"/>
                      <a:pt x="4104" y="5404"/>
                      <a:pt x="4137" y="5304"/>
                    </a:cubicBezTo>
                    <a:cubicBezTo>
                      <a:pt x="4237" y="5170"/>
                      <a:pt x="4304" y="5037"/>
                      <a:pt x="4371" y="4837"/>
                    </a:cubicBezTo>
                    <a:cubicBezTo>
                      <a:pt x="4538" y="4470"/>
                      <a:pt x="4571" y="3970"/>
                      <a:pt x="4404" y="3369"/>
                    </a:cubicBezTo>
                    <a:cubicBezTo>
                      <a:pt x="4371" y="3169"/>
                      <a:pt x="4204" y="2635"/>
                      <a:pt x="3237" y="1301"/>
                    </a:cubicBezTo>
                    <a:lnTo>
                      <a:pt x="2303"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9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 name="Google Shape;854;p44"/>
              <p:cNvSpPr/>
              <p:nvPr/>
            </p:nvSpPr>
            <p:spPr>
              <a:xfrm>
                <a:off x="4706407" y="2483473"/>
                <a:ext cx="110995" cy="152300"/>
              </a:xfrm>
              <a:custGeom>
                <a:avLst/>
                <a:gdLst/>
                <a:ahLst/>
                <a:cxnLst/>
                <a:rect l="l" t="t" r="r" b="b"/>
                <a:pathLst>
                  <a:path w="4571" h="6272" extrusionOk="0">
                    <a:moveTo>
                      <a:pt x="2303" y="0"/>
                    </a:moveTo>
                    <a:lnTo>
                      <a:pt x="1335" y="1301"/>
                    </a:lnTo>
                    <a:cubicBezTo>
                      <a:pt x="368" y="2636"/>
                      <a:pt x="201" y="3169"/>
                      <a:pt x="168" y="3369"/>
                    </a:cubicBezTo>
                    <a:cubicBezTo>
                      <a:pt x="1" y="3970"/>
                      <a:pt x="68" y="4470"/>
                      <a:pt x="201" y="4871"/>
                    </a:cubicBezTo>
                    <a:cubicBezTo>
                      <a:pt x="268" y="5037"/>
                      <a:pt x="335" y="5171"/>
                      <a:pt x="435" y="5304"/>
                    </a:cubicBezTo>
                    <a:cubicBezTo>
                      <a:pt x="468" y="5404"/>
                      <a:pt x="535" y="5471"/>
                      <a:pt x="635" y="5571"/>
                    </a:cubicBezTo>
                    <a:cubicBezTo>
                      <a:pt x="835" y="5771"/>
                      <a:pt x="1068" y="5971"/>
                      <a:pt x="1335" y="6071"/>
                    </a:cubicBezTo>
                    <a:cubicBezTo>
                      <a:pt x="1635" y="6205"/>
                      <a:pt x="1969" y="6272"/>
                      <a:pt x="2303" y="6272"/>
                    </a:cubicBezTo>
                    <a:cubicBezTo>
                      <a:pt x="2603" y="6272"/>
                      <a:pt x="2936" y="6205"/>
                      <a:pt x="3237" y="6071"/>
                    </a:cubicBezTo>
                    <a:cubicBezTo>
                      <a:pt x="3503" y="5938"/>
                      <a:pt x="3737" y="5771"/>
                      <a:pt x="3937" y="5571"/>
                    </a:cubicBezTo>
                    <a:cubicBezTo>
                      <a:pt x="4037" y="5471"/>
                      <a:pt x="4104" y="5404"/>
                      <a:pt x="4137" y="5304"/>
                    </a:cubicBezTo>
                    <a:cubicBezTo>
                      <a:pt x="4237" y="5171"/>
                      <a:pt x="4304" y="5037"/>
                      <a:pt x="4371" y="4837"/>
                    </a:cubicBezTo>
                    <a:cubicBezTo>
                      <a:pt x="4538" y="4470"/>
                      <a:pt x="4571" y="3970"/>
                      <a:pt x="4404" y="3369"/>
                    </a:cubicBezTo>
                    <a:cubicBezTo>
                      <a:pt x="4371" y="3169"/>
                      <a:pt x="4204" y="2636"/>
                      <a:pt x="3237" y="1301"/>
                    </a:cubicBezTo>
                    <a:lnTo>
                      <a:pt x="2303"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9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 name="Google Shape;855;p44"/>
              <p:cNvSpPr/>
              <p:nvPr/>
            </p:nvSpPr>
            <p:spPr>
              <a:xfrm>
                <a:off x="4639192" y="2903867"/>
                <a:ext cx="110995" cy="152300"/>
              </a:xfrm>
              <a:custGeom>
                <a:avLst/>
                <a:gdLst/>
                <a:ahLst/>
                <a:cxnLst/>
                <a:rect l="l" t="t" r="r" b="b"/>
                <a:pathLst>
                  <a:path w="4571" h="6272" extrusionOk="0">
                    <a:moveTo>
                      <a:pt x="2302" y="1"/>
                    </a:moveTo>
                    <a:lnTo>
                      <a:pt x="1335" y="1302"/>
                    </a:lnTo>
                    <a:cubicBezTo>
                      <a:pt x="367" y="2636"/>
                      <a:pt x="200" y="3170"/>
                      <a:pt x="167" y="3370"/>
                    </a:cubicBezTo>
                    <a:cubicBezTo>
                      <a:pt x="0" y="3970"/>
                      <a:pt x="67" y="4471"/>
                      <a:pt x="200" y="4871"/>
                    </a:cubicBezTo>
                    <a:cubicBezTo>
                      <a:pt x="267" y="5038"/>
                      <a:pt x="334" y="5171"/>
                      <a:pt x="434" y="5305"/>
                    </a:cubicBezTo>
                    <a:cubicBezTo>
                      <a:pt x="501" y="5405"/>
                      <a:pt x="567" y="5471"/>
                      <a:pt x="634" y="5571"/>
                    </a:cubicBezTo>
                    <a:cubicBezTo>
                      <a:pt x="834" y="5772"/>
                      <a:pt x="1068" y="5938"/>
                      <a:pt x="1335" y="6072"/>
                    </a:cubicBezTo>
                    <a:cubicBezTo>
                      <a:pt x="1635" y="6205"/>
                      <a:pt x="1968" y="6272"/>
                      <a:pt x="2302" y="6272"/>
                    </a:cubicBezTo>
                    <a:cubicBezTo>
                      <a:pt x="2636" y="6272"/>
                      <a:pt x="2936" y="6205"/>
                      <a:pt x="3236" y="6072"/>
                    </a:cubicBezTo>
                    <a:cubicBezTo>
                      <a:pt x="3503" y="5938"/>
                      <a:pt x="3736" y="5772"/>
                      <a:pt x="3936" y="5571"/>
                    </a:cubicBezTo>
                    <a:cubicBezTo>
                      <a:pt x="4037" y="5471"/>
                      <a:pt x="4103" y="5405"/>
                      <a:pt x="4137" y="5305"/>
                    </a:cubicBezTo>
                    <a:cubicBezTo>
                      <a:pt x="4237" y="5171"/>
                      <a:pt x="4303" y="5038"/>
                      <a:pt x="4370" y="4838"/>
                    </a:cubicBezTo>
                    <a:cubicBezTo>
                      <a:pt x="4537" y="4471"/>
                      <a:pt x="4570" y="3970"/>
                      <a:pt x="4403" y="3370"/>
                    </a:cubicBezTo>
                    <a:cubicBezTo>
                      <a:pt x="4370" y="3170"/>
                      <a:pt x="4203" y="2636"/>
                      <a:pt x="3236" y="1302"/>
                    </a:cubicBezTo>
                    <a:lnTo>
                      <a:pt x="2302"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900"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10" name="Google Shape;856;p44"/>
            <p:cNvSpPr/>
            <p:nvPr/>
          </p:nvSpPr>
          <p:spPr>
            <a:xfrm>
              <a:off x="2755374" y="3072047"/>
              <a:ext cx="110995" cy="152300"/>
            </a:xfrm>
            <a:custGeom>
              <a:avLst/>
              <a:gdLst/>
              <a:ahLst/>
              <a:cxnLst/>
              <a:rect l="l" t="t" r="r" b="b"/>
              <a:pathLst>
                <a:path w="4571" h="6272" extrusionOk="0">
                  <a:moveTo>
                    <a:pt x="2303" y="0"/>
                  </a:moveTo>
                  <a:lnTo>
                    <a:pt x="1335" y="1301"/>
                  </a:lnTo>
                  <a:cubicBezTo>
                    <a:pt x="368" y="2635"/>
                    <a:pt x="201" y="3169"/>
                    <a:pt x="168" y="3369"/>
                  </a:cubicBezTo>
                  <a:cubicBezTo>
                    <a:pt x="1" y="3970"/>
                    <a:pt x="68" y="4470"/>
                    <a:pt x="201" y="4837"/>
                  </a:cubicBezTo>
                  <a:cubicBezTo>
                    <a:pt x="268" y="5037"/>
                    <a:pt x="335" y="5170"/>
                    <a:pt x="435" y="5304"/>
                  </a:cubicBezTo>
                  <a:cubicBezTo>
                    <a:pt x="501" y="5404"/>
                    <a:pt x="568" y="5471"/>
                    <a:pt x="635" y="5571"/>
                  </a:cubicBezTo>
                  <a:cubicBezTo>
                    <a:pt x="835" y="5771"/>
                    <a:pt x="1068" y="5938"/>
                    <a:pt x="1335" y="6071"/>
                  </a:cubicBezTo>
                  <a:cubicBezTo>
                    <a:pt x="1635" y="6205"/>
                    <a:pt x="1969" y="6271"/>
                    <a:pt x="2303" y="6271"/>
                  </a:cubicBezTo>
                  <a:cubicBezTo>
                    <a:pt x="2636" y="6271"/>
                    <a:pt x="2936" y="6205"/>
                    <a:pt x="3237" y="6071"/>
                  </a:cubicBezTo>
                  <a:cubicBezTo>
                    <a:pt x="3503" y="5938"/>
                    <a:pt x="3737" y="5771"/>
                    <a:pt x="3937" y="5571"/>
                  </a:cubicBezTo>
                  <a:cubicBezTo>
                    <a:pt x="4037" y="5471"/>
                    <a:pt x="4104" y="5404"/>
                    <a:pt x="4137" y="5304"/>
                  </a:cubicBezTo>
                  <a:cubicBezTo>
                    <a:pt x="4237" y="5170"/>
                    <a:pt x="4304" y="5037"/>
                    <a:pt x="4371" y="4837"/>
                  </a:cubicBezTo>
                  <a:cubicBezTo>
                    <a:pt x="4538" y="4470"/>
                    <a:pt x="4571" y="3970"/>
                    <a:pt x="4404" y="3369"/>
                  </a:cubicBezTo>
                  <a:cubicBezTo>
                    <a:pt x="4371" y="3169"/>
                    <a:pt x="4204" y="2635"/>
                    <a:pt x="3237" y="1301"/>
                  </a:cubicBezTo>
                  <a:lnTo>
                    <a:pt x="2303"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900" b="0" i="0" u="none" strike="noStrike" kern="0" cap="none" spc="0" normalizeH="0" baseline="0" noProof="0">
                <a:ln>
                  <a:noFill/>
                </a:ln>
                <a:solidFill>
                  <a:srgbClr val="000000"/>
                </a:solidFill>
                <a:effectLst/>
                <a:uLnTx/>
                <a:uFillTx/>
                <a:latin typeface="Arial"/>
                <a:ea typeface="+mn-ea"/>
                <a:cs typeface="Arial"/>
                <a:sym typeface="Arial"/>
              </a:endParaRPr>
            </a:p>
          </p:txBody>
        </p:sp>
      </p:grpSp>
    </p:spTree>
    <p:extLst>
      <p:ext uri="{BB962C8B-B14F-4D97-AF65-F5344CB8AC3E}">
        <p14:creationId xmlns:p14="http://schemas.microsoft.com/office/powerpoint/2010/main" val="1149299662"/>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 xmlns:a16="http://schemas.microsoft.com/office/drawing/2014/main" id="{46BB83D7-44C5-193A-9D70-DEA19CC85F0C}"/>
              </a:ext>
            </a:extLst>
          </p:cNvPr>
          <p:cNvGrpSpPr/>
          <p:nvPr/>
        </p:nvGrpSpPr>
        <p:grpSpPr>
          <a:xfrm>
            <a:off x="4790545" y="685800"/>
            <a:ext cx="4353455" cy="6082088"/>
            <a:chOff x="6409971" y="1402352"/>
            <a:chExt cx="5804607" cy="5527964"/>
          </a:xfrm>
        </p:grpSpPr>
        <p:pic>
          <p:nvPicPr>
            <p:cNvPr id="3" name="Picture 2" descr="A picture containing shape&#10;&#10;Description automatically generated">
              <a:extLst>
                <a:ext uri="{FF2B5EF4-FFF2-40B4-BE49-F238E27FC236}">
                  <a16:creationId xmlns="" xmlns:a16="http://schemas.microsoft.com/office/drawing/2014/main" id="{E29466C8-8089-D676-B4B1-BAC3688F5FD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09971" y="1402352"/>
              <a:ext cx="5804607" cy="5527964"/>
            </a:xfrm>
            <a:prstGeom prst="rect">
              <a:avLst/>
            </a:prstGeom>
          </p:spPr>
        </p:pic>
        <p:sp>
          <p:nvSpPr>
            <p:cNvPr id="4" name="TextBox 3">
              <a:extLst>
                <a:ext uri="{FF2B5EF4-FFF2-40B4-BE49-F238E27FC236}">
                  <a16:creationId xmlns="" xmlns:a16="http://schemas.microsoft.com/office/drawing/2014/main" id="{7D7B5CC7-1666-5F17-2ED7-A72F6BC4EDF1}"/>
                </a:ext>
              </a:extLst>
            </p:cNvPr>
            <p:cNvSpPr txBox="1"/>
            <p:nvPr/>
          </p:nvSpPr>
          <p:spPr>
            <a:xfrm>
              <a:off x="7753411" y="3964884"/>
              <a:ext cx="4368798" cy="2914847"/>
            </a:xfrm>
            <a:prstGeom prst="rect">
              <a:avLst/>
            </a:prstGeom>
            <a:noFill/>
          </p:spPr>
          <p:txBody>
            <a:bodyPr wrap="square" rtlCol="0">
              <a:spAutoFit/>
            </a:bodyPr>
            <a:lstStyle/>
            <a:p>
              <a:pPr marL="0" marR="0" algn="just">
                <a:lnSpc>
                  <a:spcPct val="115000"/>
                </a:lnSpc>
                <a:spcBef>
                  <a:spcPts val="0"/>
                </a:spcBef>
                <a:spcAft>
                  <a:spcPts val="0"/>
                </a:spcAft>
              </a:pPr>
              <a:r>
                <a:rPr lang="nl-NL" sz="2200" b="1" dirty="0">
                  <a:solidFill>
                    <a:srgbClr val="000000"/>
                  </a:solidFill>
                  <a:effectLst/>
                  <a:latin typeface="Times New Roman" pitchFamily="18" charset="0"/>
                  <a:ea typeface="Times New Roman" panose="02020603050405020304" pitchFamily="18" charset="0"/>
                  <a:cs typeface="Times New Roman" pitchFamily="18" charset="0"/>
                </a:rPr>
                <a:t>Em đồng tình với bạn Nam vì tích cực hoàn thành nhiệm vụ chứng tỏ chúng ta là một người có trách nhiệm, nhận được sự tin tưởng, tín nhiệm của những người xung quanh. </a:t>
              </a:r>
              <a:endParaRPr lang="en-US" sz="2200" b="1" dirty="0">
                <a:effectLst/>
                <a:latin typeface="Times New Roman" pitchFamily="18" charset="0"/>
                <a:ea typeface="Times New Roman" panose="02020603050405020304" pitchFamily="18" charset="0"/>
                <a:cs typeface="Times New Roman" pitchFamily="18" charset="0"/>
              </a:endParaRPr>
            </a:p>
          </p:txBody>
        </p:sp>
      </p:grpSp>
      <p:sp>
        <p:nvSpPr>
          <p:cNvPr id="2" name="Flowchart: Terminator 1">
            <a:extLst>
              <a:ext uri="{FF2B5EF4-FFF2-40B4-BE49-F238E27FC236}">
                <a16:creationId xmlns="" xmlns:a16="http://schemas.microsoft.com/office/drawing/2014/main" id="{E5F2EB71-2CA9-08B6-72B7-9786A85F8A84}"/>
              </a:ext>
            </a:extLst>
          </p:cNvPr>
          <p:cNvSpPr/>
          <p:nvPr/>
        </p:nvSpPr>
        <p:spPr>
          <a:xfrm>
            <a:off x="117330" y="381000"/>
            <a:ext cx="5064270" cy="1863437"/>
          </a:xfrm>
          <a:prstGeom prst="flowChartTerminator">
            <a:avLst/>
          </a:prstGeom>
          <a:solidFill>
            <a:schemeClr val="bg1">
              <a:alpha val="50000"/>
            </a:schemeClr>
          </a:solidFill>
          <a:ln w="38100">
            <a:solidFill>
              <a:schemeClr val="tx1"/>
            </a:solidFill>
            <a:prstDash val="lgDashDot"/>
          </a:ln>
        </p:spPr>
        <p:style>
          <a:lnRef idx="0">
            <a:scrgbClr r="0" g="0" b="0"/>
          </a:lnRef>
          <a:fillRef idx="0">
            <a:scrgbClr r="0" g="0" b="0"/>
          </a:fillRef>
          <a:effectRef idx="0">
            <a:scrgbClr r="0" g="0" b="0"/>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smtClean="0">
                <a:ln>
                  <a:noFill/>
                </a:ln>
                <a:solidFill>
                  <a:srgbClr val="FF0000"/>
                </a:solidFill>
                <a:effectLst/>
                <a:uLnTx/>
                <a:uFillTx/>
                <a:latin typeface="Times New Roman" pitchFamily="18" charset="0"/>
                <a:cs typeface="Times New Roman" pitchFamily="18" charset="0"/>
              </a:rPr>
              <a:t>Em </a:t>
            </a:r>
            <a:r>
              <a:rPr kumimoji="0" lang="vi-VN" sz="3200" b="1" i="0" u="none" strike="noStrike" kern="1200" cap="none" spc="0" normalizeH="0" baseline="0" noProof="0" dirty="0">
                <a:ln>
                  <a:noFill/>
                </a:ln>
                <a:solidFill>
                  <a:srgbClr val="FF0000"/>
                </a:solidFill>
                <a:effectLst/>
                <a:uLnTx/>
                <a:uFillTx/>
                <a:latin typeface="Times New Roman" pitchFamily="18" charset="0"/>
                <a:cs typeface="Times New Roman" pitchFamily="18" charset="0"/>
              </a:rPr>
              <a:t>đồng tình hay không đồng tình với ý kiến nào dưới đây? Vì sao?</a:t>
            </a:r>
            <a:endParaRPr kumimoji="0" lang="en-US" sz="2000" b="0" i="0" u="none" strike="noStrike" kern="1200" cap="none" spc="0" normalizeH="0" baseline="0" noProof="0" dirty="0">
              <a:ln>
                <a:noFill/>
              </a:ln>
              <a:solidFill>
                <a:prstClr val="white"/>
              </a:solidFill>
              <a:effectLst/>
              <a:uLnTx/>
              <a:uFillTx/>
              <a:latin typeface="Times New Roman" pitchFamily="18" charset="0"/>
              <a:cs typeface="Times New Roman" pitchFamily="18" charset="0"/>
            </a:endParaRPr>
          </a:p>
        </p:txBody>
      </p:sp>
      <p:pic>
        <p:nvPicPr>
          <p:cNvPr id="7" name="Picture 6" descr="Logo&#10;&#10;Description automatically generated">
            <a:extLst>
              <a:ext uri="{FF2B5EF4-FFF2-40B4-BE49-F238E27FC236}">
                <a16:creationId xmlns="" xmlns:a16="http://schemas.microsoft.com/office/drawing/2014/main" id="{2171572C-A877-C9C1-7993-8E257FBBA2B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37004" y="4240923"/>
            <a:ext cx="1451586" cy="1563700"/>
          </a:xfrm>
          <a:prstGeom prst="rect">
            <a:avLst/>
          </a:prstGeom>
        </p:spPr>
      </p:pic>
      <p:pic>
        <p:nvPicPr>
          <p:cNvPr id="8" name="Picture 7">
            <a:extLst>
              <a:ext uri="{FF2B5EF4-FFF2-40B4-BE49-F238E27FC236}">
                <a16:creationId xmlns="" xmlns:a16="http://schemas.microsoft.com/office/drawing/2014/main" id="{28E5DE53-0E5E-45B1-B34F-A1C571CA6084}"/>
              </a:ext>
            </a:extLst>
          </p:cNvPr>
          <p:cNvPicPr>
            <a:picLocks noChangeAspect="1"/>
          </p:cNvPicPr>
          <p:nvPr/>
        </p:nvPicPr>
        <p:blipFill>
          <a:blip r:embed="rId5"/>
          <a:stretch>
            <a:fillRect/>
          </a:stretch>
        </p:blipFill>
        <p:spPr>
          <a:xfrm>
            <a:off x="-76200" y="3025348"/>
            <a:ext cx="3683794" cy="3623102"/>
          </a:xfrm>
          <a:prstGeom prst="rect">
            <a:avLst/>
          </a:prstGeom>
        </p:spPr>
      </p:pic>
    </p:spTree>
    <p:extLst>
      <p:ext uri="{BB962C8B-B14F-4D97-AF65-F5344CB8AC3E}">
        <p14:creationId xmlns:p14="http://schemas.microsoft.com/office/powerpoint/2010/main" val="71224592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362">
                                          <p:stCondLst>
                                            <p:cond delay="0"/>
                                          </p:stCondLst>
                                        </p:cTn>
                                        <p:tgtEl>
                                          <p:spTgt spid="7"/>
                                        </p:tgtEl>
                                      </p:cBhvr>
                                    </p:animEffect>
                                    <p:anim calcmode="lin" valueType="num">
                                      <p:cBhvr>
                                        <p:cTn id="8" dur="1139"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415"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415" tmFilter="0, 0; 0.125,0.2665; 0.25,0.4; 0.375,0.465; 0.5,0.5;  0.625,0.535; 0.75,0.6; 0.875,0.7335; 1,1">
                                          <p:stCondLst>
                                            <p:cond delay="415"/>
                                          </p:stCondLst>
                                        </p:cTn>
                                        <p:tgtEl>
                                          <p:spTgt spid="7"/>
                                        </p:tgtEl>
                                        <p:attrNameLst>
                                          <p:attrName>ppt_y</p:attrName>
                                        </p:attrNameLst>
                                      </p:cBhvr>
                                      <p:tavLst>
                                        <p:tav tm="0" fmla="#ppt_y-sin(pi*$)/9">
                                          <p:val>
                                            <p:fltVal val="0"/>
                                          </p:val>
                                        </p:tav>
                                        <p:tav tm="100000">
                                          <p:val>
                                            <p:fltVal val="1"/>
                                          </p:val>
                                        </p:tav>
                                      </p:tavLst>
                                    </p:anim>
                                    <p:anim calcmode="lin" valueType="num">
                                      <p:cBhvr>
                                        <p:cTn id="11" dur="207" tmFilter="0, 0; 0.125,0.2665; 0.25,0.4; 0.375,0.465; 0.5,0.5;  0.625,0.535; 0.75,0.6; 0.875,0.7335; 1,1">
                                          <p:stCondLst>
                                            <p:cond delay="828"/>
                                          </p:stCondLst>
                                        </p:cTn>
                                        <p:tgtEl>
                                          <p:spTgt spid="7"/>
                                        </p:tgtEl>
                                        <p:attrNameLst>
                                          <p:attrName>ppt_y</p:attrName>
                                        </p:attrNameLst>
                                      </p:cBhvr>
                                      <p:tavLst>
                                        <p:tav tm="0" fmla="#ppt_y-sin(pi*$)/27">
                                          <p:val>
                                            <p:fltVal val="0"/>
                                          </p:val>
                                        </p:tav>
                                        <p:tav tm="100000">
                                          <p:val>
                                            <p:fltVal val="1"/>
                                          </p:val>
                                        </p:tav>
                                      </p:tavLst>
                                    </p:anim>
                                    <p:anim calcmode="lin" valueType="num">
                                      <p:cBhvr>
                                        <p:cTn id="12" dur="103" tmFilter="0, 0; 0.125,0.2665; 0.25,0.4; 0.375,0.465; 0.5,0.5;  0.625,0.535; 0.75,0.6; 0.875,0.7335; 1,1">
                                          <p:stCondLst>
                                            <p:cond delay="1035"/>
                                          </p:stCondLst>
                                        </p:cTn>
                                        <p:tgtEl>
                                          <p:spTgt spid="7"/>
                                        </p:tgtEl>
                                        <p:attrNameLst>
                                          <p:attrName>ppt_y</p:attrName>
                                        </p:attrNameLst>
                                      </p:cBhvr>
                                      <p:tavLst>
                                        <p:tav tm="0" fmla="#ppt_y-sin(pi*$)/81">
                                          <p:val>
                                            <p:fltVal val="0"/>
                                          </p:val>
                                        </p:tav>
                                        <p:tav tm="100000">
                                          <p:val>
                                            <p:fltVal val="1"/>
                                          </p:val>
                                        </p:tav>
                                      </p:tavLst>
                                    </p:anim>
                                    <p:animScale>
                                      <p:cBhvr>
                                        <p:cTn id="13" dur="16">
                                          <p:stCondLst>
                                            <p:cond delay="406"/>
                                          </p:stCondLst>
                                        </p:cTn>
                                        <p:tgtEl>
                                          <p:spTgt spid="7"/>
                                        </p:tgtEl>
                                      </p:cBhvr>
                                      <p:to x="100000" y="60000"/>
                                    </p:animScale>
                                    <p:animScale>
                                      <p:cBhvr>
                                        <p:cTn id="14" dur="104" decel="50000">
                                          <p:stCondLst>
                                            <p:cond delay="423"/>
                                          </p:stCondLst>
                                        </p:cTn>
                                        <p:tgtEl>
                                          <p:spTgt spid="7"/>
                                        </p:tgtEl>
                                      </p:cBhvr>
                                      <p:to x="100000" y="100000"/>
                                    </p:animScale>
                                    <p:animScale>
                                      <p:cBhvr>
                                        <p:cTn id="15" dur="16">
                                          <p:stCondLst>
                                            <p:cond delay="820"/>
                                          </p:stCondLst>
                                        </p:cTn>
                                        <p:tgtEl>
                                          <p:spTgt spid="7"/>
                                        </p:tgtEl>
                                      </p:cBhvr>
                                      <p:to x="100000" y="80000"/>
                                    </p:animScale>
                                    <p:animScale>
                                      <p:cBhvr>
                                        <p:cTn id="16" dur="104" decel="50000">
                                          <p:stCondLst>
                                            <p:cond delay="836"/>
                                          </p:stCondLst>
                                        </p:cTn>
                                        <p:tgtEl>
                                          <p:spTgt spid="7"/>
                                        </p:tgtEl>
                                      </p:cBhvr>
                                      <p:to x="100000" y="100000"/>
                                    </p:animScale>
                                    <p:animScale>
                                      <p:cBhvr>
                                        <p:cTn id="17" dur="16">
                                          <p:stCondLst>
                                            <p:cond delay="1026"/>
                                          </p:stCondLst>
                                        </p:cTn>
                                        <p:tgtEl>
                                          <p:spTgt spid="7"/>
                                        </p:tgtEl>
                                      </p:cBhvr>
                                      <p:to x="100000" y="90000"/>
                                    </p:animScale>
                                    <p:animScale>
                                      <p:cBhvr>
                                        <p:cTn id="18" dur="104" decel="50000">
                                          <p:stCondLst>
                                            <p:cond delay="1042"/>
                                          </p:stCondLst>
                                        </p:cTn>
                                        <p:tgtEl>
                                          <p:spTgt spid="7"/>
                                        </p:tgtEl>
                                      </p:cBhvr>
                                      <p:to x="100000" y="100000"/>
                                    </p:animScale>
                                    <p:animScale>
                                      <p:cBhvr>
                                        <p:cTn id="19" dur="16">
                                          <p:stCondLst>
                                            <p:cond delay="1130"/>
                                          </p:stCondLst>
                                        </p:cTn>
                                        <p:tgtEl>
                                          <p:spTgt spid="7"/>
                                        </p:tgtEl>
                                      </p:cBhvr>
                                      <p:to x="100000" y="95000"/>
                                    </p:animScale>
                                    <p:animScale>
                                      <p:cBhvr>
                                        <p:cTn id="20" dur="104" decel="50000">
                                          <p:stCondLst>
                                            <p:cond delay="1146"/>
                                          </p:stCondLst>
                                        </p:cTn>
                                        <p:tgtEl>
                                          <p:spTgt spid="7"/>
                                        </p:tgtEl>
                                      </p:cBhvr>
                                      <p:to x="100000" y="100000"/>
                                    </p:animScale>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up)">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owchart: Terminator 5">
            <a:extLst>
              <a:ext uri="{FF2B5EF4-FFF2-40B4-BE49-F238E27FC236}">
                <a16:creationId xmlns="" xmlns:a16="http://schemas.microsoft.com/office/drawing/2014/main" id="{02DAAE2A-43E3-A9C8-10D2-1E73CCEE9A47}"/>
              </a:ext>
            </a:extLst>
          </p:cNvPr>
          <p:cNvSpPr/>
          <p:nvPr/>
        </p:nvSpPr>
        <p:spPr>
          <a:xfrm>
            <a:off x="4036219" y="314326"/>
            <a:ext cx="4565722" cy="1895474"/>
          </a:xfrm>
          <a:prstGeom prst="flowChartTerminator">
            <a:avLst/>
          </a:prstGeom>
          <a:solidFill>
            <a:schemeClr val="bg1">
              <a:alpha val="50000"/>
            </a:schemeClr>
          </a:solidFill>
          <a:ln w="38100">
            <a:solidFill>
              <a:schemeClr val="tx1"/>
            </a:solidFill>
            <a:prstDash val="lgDashDot"/>
          </a:ln>
        </p:spPr>
        <p:style>
          <a:lnRef idx="0">
            <a:scrgbClr r="0" g="0" b="0"/>
          </a:lnRef>
          <a:fillRef idx="0">
            <a:scrgbClr r="0" g="0" b="0"/>
          </a:fillRef>
          <a:effectRef idx="0">
            <a:scrgbClr r="0" g="0" b="0"/>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smtClean="0">
                <a:ln>
                  <a:noFill/>
                </a:ln>
                <a:solidFill>
                  <a:srgbClr val="FF0000"/>
                </a:solidFill>
                <a:effectLst/>
                <a:uLnTx/>
                <a:uFillTx/>
                <a:latin typeface="Times New Roman" pitchFamily="18" charset="0"/>
                <a:cs typeface="Times New Roman" pitchFamily="18" charset="0"/>
              </a:rPr>
              <a:t>Em </a:t>
            </a:r>
            <a:r>
              <a:rPr kumimoji="0" lang="vi-VN" sz="2800" b="1" i="0" u="none" strike="noStrike" kern="1200" cap="none" spc="0" normalizeH="0" baseline="0" noProof="0" dirty="0">
                <a:ln>
                  <a:noFill/>
                </a:ln>
                <a:solidFill>
                  <a:srgbClr val="FF0000"/>
                </a:solidFill>
                <a:effectLst/>
                <a:uLnTx/>
                <a:uFillTx/>
                <a:latin typeface="Times New Roman" pitchFamily="18" charset="0"/>
                <a:cs typeface="Times New Roman" pitchFamily="18" charset="0"/>
              </a:rPr>
              <a:t>đồng tình hay không đồng tình với ý kiến nào dưới đây? Vì sao?</a:t>
            </a:r>
            <a:endParaRPr kumimoji="0" lang="en-US" sz="2800" b="0" i="0" u="none" strike="noStrike" kern="1200" cap="none" spc="0" normalizeH="0" baseline="0" noProof="0" dirty="0">
              <a:ln>
                <a:noFill/>
              </a:ln>
              <a:solidFill>
                <a:prstClr val="white"/>
              </a:solidFill>
              <a:effectLst/>
              <a:uLnTx/>
              <a:uFillTx/>
              <a:latin typeface="Times New Roman" pitchFamily="18" charset="0"/>
              <a:cs typeface="Times New Roman" pitchFamily="18" charset="0"/>
            </a:endParaRPr>
          </a:p>
        </p:txBody>
      </p:sp>
      <p:grpSp>
        <p:nvGrpSpPr>
          <p:cNvPr id="5" name="Group 4">
            <a:extLst>
              <a:ext uri="{FF2B5EF4-FFF2-40B4-BE49-F238E27FC236}">
                <a16:creationId xmlns="" xmlns:a16="http://schemas.microsoft.com/office/drawing/2014/main" id="{BA16DE04-0A34-AF32-6FD0-FCE71756B7B2}"/>
              </a:ext>
            </a:extLst>
          </p:cNvPr>
          <p:cNvGrpSpPr/>
          <p:nvPr/>
        </p:nvGrpSpPr>
        <p:grpSpPr>
          <a:xfrm>
            <a:off x="89296" y="1"/>
            <a:ext cx="4193381" cy="6304838"/>
            <a:chOff x="152927" y="985992"/>
            <a:chExt cx="5591175" cy="5441979"/>
          </a:xfrm>
        </p:grpSpPr>
        <p:pic>
          <p:nvPicPr>
            <p:cNvPr id="9" name="Picture 8" descr="A picture containing text&#10;&#10;Description automatically generated">
              <a:extLst>
                <a:ext uri="{FF2B5EF4-FFF2-40B4-BE49-F238E27FC236}">
                  <a16:creationId xmlns="" xmlns:a16="http://schemas.microsoft.com/office/drawing/2014/main" id="{BD5CFB96-E963-A7A5-EB9D-CB752756DCE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927" y="985992"/>
              <a:ext cx="5591175" cy="5372481"/>
            </a:xfrm>
            <a:prstGeom prst="rect">
              <a:avLst/>
            </a:prstGeom>
          </p:spPr>
        </p:pic>
        <p:sp>
          <p:nvSpPr>
            <p:cNvPr id="7" name="TextBox 6">
              <a:extLst>
                <a:ext uri="{FF2B5EF4-FFF2-40B4-BE49-F238E27FC236}">
                  <a16:creationId xmlns="" xmlns:a16="http://schemas.microsoft.com/office/drawing/2014/main" id="{56993B7B-7821-41B1-6A4B-259906E02F5F}"/>
                </a:ext>
              </a:extLst>
            </p:cNvPr>
            <p:cNvSpPr txBox="1"/>
            <p:nvPr/>
          </p:nvSpPr>
          <p:spPr>
            <a:xfrm>
              <a:off x="152927" y="3444828"/>
              <a:ext cx="5200650" cy="2983143"/>
            </a:xfrm>
            <a:prstGeom prst="rect">
              <a:avLst/>
            </a:prstGeom>
            <a:noFill/>
          </p:spPr>
          <p:txBody>
            <a:bodyPr wrap="square" rtlCol="0">
              <a:spAutoFit/>
            </a:bodyPr>
            <a:lstStyle/>
            <a:p>
              <a:pPr marL="0" marR="0" algn="just">
                <a:lnSpc>
                  <a:spcPct val="115000"/>
                </a:lnSpc>
                <a:spcBef>
                  <a:spcPts val="0"/>
                </a:spcBef>
                <a:spcAft>
                  <a:spcPts val="0"/>
                </a:spcAft>
              </a:pPr>
              <a:r>
                <a:rPr lang="nl-NL" sz="2400" b="1" dirty="0">
                  <a:solidFill>
                    <a:srgbClr val="000000"/>
                  </a:solidFill>
                  <a:effectLst/>
                  <a:latin typeface="Times New Roman" pitchFamily="18" charset="0"/>
                  <a:ea typeface="Times New Roman" panose="02020603050405020304" pitchFamily="18" charset="0"/>
                  <a:cs typeface="Times New Roman" pitchFamily="18" charset="0"/>
                </a:rPr>
                <a:t>Em không đồng tình với ý kiến của bạn Hoà vì dù là nhiệm vụ bản thân thích hay không thích, chúng ta đều nên thực hiện tốt để không phụ sự kì vọng của mọi người và đem lại kết quả tốt cho bản thân.</a:t>
              </a:r>
              <a:endParaRPr lang="en-US" sz="2400" b="1" dirty="0">
                <a:effectLst/>
                <a:latin typeface="Times New Roman" pitchFamily="18" charset="0"/>
                <a:ea typeface="Times New Roman" panose="02020603050405020304" pitchFamily="18" charset="0"/>
                <a:cs typeface="Times New Roman" pitchFamily="18" charset="0"/>
              </a:endParaRPr>
            </a:p>
          </p:txBody>
        </p:sp>
      </p:grpSp>
      <p:pic>
        <p:nvPicPr>
          <p:cNvPr id="4" name="Picture 3" descr="Icon&#10;&#10;Description automatically generated">
            <a:extLst>
              <a:ext uri="{FF2B5EF4-FFF2-40B4-BE49-F238E27FC236}">
                <a16:creationId xmlns="" xmlns:a16="http://schemas.microsoft.com/office/drawing/2014/main" id="{4EA34045-EA87-8152-9651-3E4AA6F38D5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18795" y="3237476"/>
            <a:ext cx="1334366" cy="1311301"/>
          </a:xfrm>
          <a:prstGeom prst="rect">
            <a:avLst/>
          </a:prstGeom>
        </p:spPr>
      </p:pic>
      <p:pic>
        <p:nvPicPr>
          <p:cNvPr id="12" name="Picture 11">
            <a:extLst>
              <a:ext uri="{FF2B5EF4-FFF2-40B4-BE49-F238E27FC236}">
                <a16:creationId xmlns="" xmlns:a16="http://schemas.microsoft.com/office/drawing/2014/main" id="{69EE2658-343C-40FA-A324-E75D406D6DA2}"/>
              </a:ext>
            </a:extLst>
          </p:cNvPr>
          <p:cNvPicPr>
            <a:picLocks noChangeAspect="1"/>
          </p:cNvPicPr>
          <p:nvPr/>
        </p:nvPicPr>
        <p:blipFill>
          <a:blip r:embed="rId5"/>
          <a:stretch>
            <a:fillRect/>
          </a:stretch>
        </p:blipFill>
        <p:spPr>
          <a:xfrm>
            <a:off x="6082902" y="2667000"/>
            <a:ext cx="3061097" cy="3971925"/>
          </a:xfrm>
          <a:prstGeom prst="rect">
            <a:avLst/>
          </a:prstGeom>
        </p:spPr>
      </p:pic>
    </p:spTree>
    <p:extLst>
      <p:ext uri="{BB962C8B-B14F-4D97-AF65-F5344CB8AC3E}">
        <p14:creationId xmlns:p14="http://schemas.microsoft.com/office/powerpoint/2010/main" val="199092118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362">
                                          <p:stCondLst>
                                            <p:cond delay="0"/>
                                          </p:stCondLst>
                                        </p:cTn>
                                        <p:tgtEl>
                                          <p:spTgt spid="4"/>
                                        </p:tgtEl>
                                      </p:cBhvr>
                                    </p:animEffect>
                                    <p:anim calcmode="lin" valueType="num">
                                      <p:cBhvr>
                                        <p:cTn id="8" dur="1139"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415"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415" tmFilter="0, 0; 0.125,0.2665; 0.25,0.4; 0.375,0.465; 0.5,0.5;  0.625,0.535; 0.75,0.6; 0.875,0.7335; 1,1">
                                          <p:stCondLst>
                                            <p:cond delay="415"/>
                                          </p:stCondLst>
                                        </p:cTn>
                                        <p:tgtEl>
                                          <p:spTgt spid="4"/>
                                        </p:tgtEl>
                                        <p:attrNameLst>
                                          <p:attrName>ppt_y</p:attrName>
                                        </p:attrNameLst>
                                      </p:cBhvr>
                                      <p:tavLst>
                                        <p:tav tm="0" fmla="#ppt_y-sin(pi*$)/9">
                                          <p:val>
                                            <p:fltVal val="0"/>
                                          </p:val>
                                        </p:tav>
                                        <p:tav tm="100000">
                                          <p:val>
                                            <p:fltVal val="1"/>
                                          </p:val>
                                        </p:tav>
                                      </p:tavLst>
                                    </p:anim>
                                    <p:anim calcmode="lin" valueType="num">
                                      <p:cBhvr>
                                        <p:cTn id="11" dur="207" tmFilter="0, 0; 0.125,0.2665; 0.25,0.4; 0.375,0.465; 0.5,0.5;  0.625,0.535; 0.75,0.6; 0.875,0.7335; 1,1">
                                          <p:stCondLst>
                                            <p:cond delay="828"/>
                                          </p:stCondLst>
                                        </p:cTn>
                                        <p:tgtEl>
                                          <p:spTgt spid="4"/>
                                        </p:tgtEl>
                                        <p:attrNameLst>
                                          <p:attrName>ppt_y</p:attrName>
                                        </p:attrNameLst>
                                      </p:cBhvr>
                                      <p:tavLst>
                                        <p:tav tm="0" fmla="#ppt_y-sin(pi*$)/27">
                                          <p:val>
                                            <p:fltVal val="0"/>
                                          </p:val>
                                        </p:tav>
                                        <p:tav tm="100000">
                                          <p:val>
                                            <p:fltVal val="1"/>
                                          </p:val>
                                        </p:tav>
                                      </p:tavLst>
                                    </p:anim>
                                    <p:anim calcmode="lin" valueType="num">
                                      <p:cBhvr>
                                        <p:cTn id="12" dur="103" tmFilter="0, 0; 0.125,0.2665; 0.25,0.4; 0.375,0.465; 0.5,0.5;  0.625,0.535; 0.75,0.6; 0.875,0.7335; 1,1">
                                          <p:stCondLst>
                                            <p:cond delay="1035"/>
                                          </p:stCondLst>
                                        </p:cTn>
                                        <p:tgtEl>
                                          <p:spTgt spid="4"/>
                                        </p:tgtEl>
                                        <p:attrNameLst>
                                          <p:attrName>ppt_y</p:attrName>
                                        </p:attrNameLst>
                                      </p:cBhvr>
                                      <p:tavLst>
                                        <p:tav tm="0" fmla="#ppt_y-sin(pi*$)/81">
                                          <p:val>
                                            <p:fltVal val="0"/>
                                          </p:val>
                                        </p:tav>
                                        <p:tav tm="100000">
                                          <p:val>
                                            <p:fltVal val="1"/>
                                          </p:val>
                                        </p:tav>
                                      </p:tavLst>
                                    </p:anim>
                                    <p:animScale>
                                      <p:cBhvr>
                                        <p:cTn id="13" dur="16">
                                          <p:stCondLst>
                                            <p:cond delay="406"/>
                                          </p:stCondLst>
                                        </p:cTn>
                                        <p:tgtEl>
                                          <p:spTgt spid="4"/>
                                        </p:tgtEl>
                                      </p:cBhvr>
                                      <p:to x="100000" y="60000"/>
                                    </p:animScale>
                                    <p:animScale>
                                      <p:cBhvr>
                                        <p:cTn id="14" dur="104" decel="50000">
                                          <p:stCondLst>
                                            <p:cond delay="423"/>
                                          </p:stCondLst>
                                        </p:cTn>
                                        <p:tgtEl>
                                          <p:spTgt spid="4"/>
                                        </p:tgtEl>
                                      </p:cBhvr>
                                      <p:to x="100000" y="100000"/>
                                    </p:animScale>
                                    <p:animScale>
                                      <p:cBhvr>
                                        <p:cTn id="15" dur="16">
                                          <p:stCondLst>
                                            <p:cond delay="820"/>
                                          </p:stCondLst>
                                        </p:cTn>
                                        <p:tgtEl>
                                          <p:spTgt spid="4"/>
                                        </p:tgtEl>
                                      </p:cBhvr>
                                      <p:to x="100000" y="80000"/>
                                    </p:animScale>
                                    <p:animScale>
                                      <p:cBhvr>
                                        <p:cTn id="16" dur="104" decel="50000">
                                          <p:stCondLst>
                                            <p:cond delay="836"/>
                                          </p:stCondLst>
                                        </p:cTn>
                                        <p:tgtEl>
                                          <p:spTgt spid="4"/>
                                        </p:tgtEl>
                                      </p:cBhvr>
                                      <p:to x="100000" y="100000"/>
                                    </p:animScale>
                                    <p:animScale>
                                      <p:cBhvr>
                                        <p:cTn id="17" dur="16">
                                          <p:stCondLst>
                                            <p:cond delay="1026"/>
                                          </p:stCondLst>
                                        </p:cTn>
                                        <p:tgtEl>
                                          <p:spTgt spid="4"/>
                                        </p:tgtEl>
                                      </p:cBhvr>
                                      <p:to x="100000" y="90000"/>
                                    </p:animScale>
                                    <p:animScale>
                                      <p:cBhvr>
                                        <p:cTn id="18" dur="104" decel="50000">
                                          <p:stCondLst>
                                            <p:cond delay="1042"/>
                                          </p:stCondLst>
                                        </p:cTn>
                                        <p:tgtEl>
                                          <p:spTgt spid="4"/>
                                        </p:tgtEl>
                                      </p:cBhvr>
                                      <p:to x="100000" y="100000"/>
                                    </p:animScale>
                                    <p:animScale>
                                      <p:cBhvr>
                                        <p:cTn id="19" dur="16">
                                          <p:stCondLst>
                                            <p:cond delay="1130"/>
                                          </p:stCondLst>
                                        </p:cTn>
                                        <p:tgtEl>
                                          <p:spTgt spid="4"/>
                                        </p:tgtEl>
                                      </p:cBhvr>
                                      <p:to x="100000" y="95000"/>
                                    </p:animScale>
                                    <p:animScale>
                                      <p:cBhvr>
                                        <p:cTn id="20" dur="104" decel="50000">
                                          <p:stCondLst>
                                            <p:cond delay="1146"/>
                                          </p:stCondLst>
                                        </p:cTn>
                                        <p:tgtEl>
                                          <p:spTgt spid="4"/>
                                        </p:tgtEl>
                                      </p:cBhvr>
                                      <p:to x="100000" y="100000"/>
                                    </p:animScale>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randombar(horizontal)">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PA" val="v4.0.0"/>
</p:tagLst>
</file>

<file path=ppt/tags/tag2.xml><?xml version="1.0" encoding="utf-8"?>
<p:tagLst xmlns:a="http://schemas.openxmlformats.org/drawingml/2006/main" xmlns:r="http://schemas.openxmlformats.org/officeDocument/2006/relationships" xmlns:p="http://schemas.openxmlformats.org/presentationml/2006/main">
  <p:tag name="PA" val="v4.0.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TotalTime>
  <Words>693</Words>
  <Application>Microsoft Office PowerPoint</Application>
  <PresentationFormat>On-screen Show (4:3)</PresentationFormat>
  <Paragraphs>50</Paragraphs>
  <Slides>21</Slides>
  <Notes>3</Notes>
  <HiddenSlides>0</HiddenSlides>
  <MMClips>6</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#9Slide05 SVNClementine</vt:lpstr>
      <vt:lpstr>Arial</vt:lpstr>
      <vt:lpstr>Arial-Rounded</vt:lpstr>
      <vt:lpstr>Calibri</vt:lpstr>
      <vt:lpstr>Times New Roman</vt:lpstr>
      <vt:lpstr>Wingdings</vt:lpstr>
      <vt:lpstr>Wingdings 2</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Minhthangpc.VN</dc:creator>
  <cp:lastModifiedBy>Admin</cp:lastModifiedBy>
  <cp:revision>24</cp:revision>
  <dcterms:created xsi:type="dcterms:W3CDTF">2023-01-30T05:57:39Z</dcterms:created>
  <dcterms:modified xsi:type="dcterms:W3CDTF">2024-01-18T06:42:19Z</dcterms:modified>
</cp:coreProperties>
</file>