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261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01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6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5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0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5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0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8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4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0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E5E8E-F6EB-3DA3-E1DE-582AE4C5A6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4559" y="878915"/>
            <a:ext cx="4511431" cy="1194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1426" y="29466"/>
            <a:ext cx="9183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304800"/>
            <a:ext cx="1043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giáo cắt một sợi dây lụa thành 6 đoạn dây dài bằng nhau để đưa cho 6 bạn tham gia tiết mục múa của lớp. Hỏi mỗi đoạn dây đó chiếm mấy phần sợi dây?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94A44-31C5-309E-2582-E8075A7D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19288"/>
            <a:ext cx="8839200" cy="362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/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đoạn dây đó chiếm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sợi dây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blipFill>
                <a:blip r:embed="rId3"/>
                <a:stretch>
                  <a:fillRect l="-254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48346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7A9EA-7BA3-BE5C-9324-C78C00620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89" y="2222873"/>
            <a:ext cx="1037019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515584-6427-D373-BDCB-4E4FE8C5F1BF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A01FF5-CD4E-8F9C-F8A6-5A3840B29C2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ED4A5C-9779-6371-ACD7-AEF9E949ADEC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6A31-C565-6A02-5D54-D247E04E8CEC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8AB5-8FB9-9740-8B59-DE540A16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FEE5E-AE74-32C5-2609-C7342FE4A4D7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4E6CA-6B2F-8CCB-1671-EC70F65C6A33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52E077-04D0-C70B-477F-554AAE6EA311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F49C3-D2F7-DC3F-32B3-EE41DCE32CCE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: 25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 : 60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mỗi phân số dưới dạng thương của hai số tự nhiên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5A94D-590E-30A8-4E24-C3B08CE5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1190625"/>
            <a:ext cx="337185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8AE672-E779-DFB4-532D-110C911E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1" y="3019426"/>
            <a:ext cx="9629650" cy="2295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ACAED-8E29-8212-7755-998D772F34FA}"/>
              </a:ext>
            </a:extLst>
          </p:cNvPr>
          <p:cNvSpPr txBox="1"/>
          <p:nvPr/>
        </p:nvSpPr>
        <p:spPr>
          <a:xfrm>
            <a:off x="2190750" y="3771900"/>
            <a:ext cx="183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: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014-3FCC-FA53-42BD-6B7F4471A06C}"/>
              </a:ext>
            </a:extLst>
          </p:cNvPr>
          <p:cNvSpPr txBox="1"/>
          <p:nvPr/>
        </p:nvSpPr>
        <p:spPr>
          <a:xfrm>
            <a:off x="4762500" y="376237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: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3A24CC-93ED-C94C-4D3D-25CF65492347}"/>
              </a:ext>
            </a:extLst>
          </p:cNvPr>
          <p:cNvSpPr txBox="1"/>
          <p:nvPr/>
        </p:nvSpPr>
        <p:spPr>
          <a:xfrm>
            <a:off x="7486650" y="378142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: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CF44D-138E-4F64-11D4-FFC9C12F6AEB}"/>
              </a:ext>
            </a:extLst>
          </p:cNvPr>
          <p:cNvSpPr txBox="1"/>
          <p:nvPr/>
        </p:nvSpPr>
        <p:spPr>
          <a:xfrm>
            <a:off x="10201275" y="3752850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: 6</a:t>
            </a:r>
          </a:p>
        </p:txBody>
      </p: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/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khoanh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con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blipFill>
                <a:blip r:embed="rId3"/>
                <a:stretch>
                  <a:fillRect l="-204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590550" y="6286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4A24-ECAD-04F7-EDFC-7FEC9C76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862107"/>
            <a:ext cx="10744200" cy="2961329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C5C4F78-1298-057A-D5CC-AA7736FB10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84" y="3705225"/>
            <a:ext cx="145122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#9Slide07 SVNBillo</vt:lpstr>
      <vt:lpstr>Arial</vt:lpstr>
      <vt:lpstr>Calibri</vt:lpstr>
      <vt:lpstr>Calibri Light</vt:lpstr>
      <vt:lpstr>Cambria</vt:lpstr>
      <vt:lpstr>Cambria Math</vt:lpstr>
      <vt:lpstr>Fredoka One</vt:lpstr>
      <vt:lpstr>Montserrat</vt:lpstr>
      <vt:lpstr>Times New Roman</vt:lpstr>
      <vt:lpstr>UVN Bach Dang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12</cp:revision>
  <dcterms:created xsi:type="dcterms:W3CDTF">2023-12-12T07:20:03Z</dcterms:created>
  <dcterms:modified xsi:type="dcterms:W3CDTF">2024-01-16T05:25:16Z</dcterms:modified>
</cp:coreProperties>
</file>