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71" r:id="rId4"/>
    <p:sldId id="295" r:id="rId5"/>
    <p:sldId id="296" r:id="rId6"/>
    <p:sldId id="298" r:id="rId7"/>
    <p:sldId id="287" r:id="rId8"/>
    <p:sldId id="267" r:id="rId9"/>
    <p:sldId id="299" r:id="rId10"/>
    <p:sldId id="300" r:id="rId11"/>
    <p:sldId id="301" r:id="rId12"/>
    <p:sldId id="302" r:id="rId13"/>
    <p:sldId id="261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8BF3-6EA6-4491-9768-F40927AE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1E33E-F376-41C2-96CF-F19ADBC06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B975-9468-4631-A153-99ED96C1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975C-5CEF-4B69-9412-7E5521D4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A98C8-47F1-4836-B4D7-CB04E982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01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13F0-BC93-4503-8A94-C3347F16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CF237-68CB-41F2-BB24-64BE96F55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1DD4-C347-4ECD-ACDF-B0E27D22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7CFF-26B3-43DB-80DC-D458FDA5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9F5C-1D7D-4316-93A3-1523CB26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463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00435-571E-41B5-8225-C6288FF22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AC4AE-6275-4B73-80ED-D95BD8EB7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38669-7B9B-4A74-B1EC-7E366A96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7A91-3568-4EE7-A1F3-25CD6750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A9F3-88B7-4BDE-85E4-613B4119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59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34D7-119A-4B5F-87EB-B2637939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C341-996C-4BF1-A018-577D1B92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D8D70-C8E7-49D6-90B8-11BEDEBE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0DA7-FAFF-4E79-ADCE-E52ED189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E865C-9E0A-4424-A7FE-91D4C70A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40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B298-497D-4AEC-AA22-6C712D15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E98AC-19E4-4B14-9699-E29C1AC3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BDCF-0F49-4132-BF29-8AC26B13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17/12/2023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CEF0-95DA-4910-8F00-CD9FD4C4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9C76-CD5C-45F1-BD01-AE7E0B93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54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65FC-5C2D-4747-B65B-36795206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4F58-38F3-451B-B659-8F9FDEC58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6625E-D4A3-4203-92C2-87DAE7129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9D626-C779-43D9-9990-15039998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17/12/2023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6F412-10E9-4797-9ED7-9D371EC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83CFB-C5FF-48A9-9638-6CA6CCFB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49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2F46-D1C6-4800-A5C5-B5D096D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99E79-5FE9-4127-9A67-D3E261D73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9F99C-4D12-4E0C-A3D8-363B13951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DF8AC-5D08-4EB7-9420-E08D8CF6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2F406-97E0-4535-99C6-7A54A4C55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059BA-4808-4773-AFCB-2C2F60CB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17/12/2023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C914C-5E00-43AD-A480-673F6B06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825E7-D9B4-4907-80B1-66DD5C64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300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B99D-73C4-4A29-8B8C-DC58FE3A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497BA-B5B4-4A4A-9AC5-C036A3E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17/12/2023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9A28D-2B06-46C3-9C25-D6950A85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F2FAB-D713-4E61-BBAC-28CC2EDD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801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87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668E-2E4E-440A-8564-3CC653F2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FE66-4DFE-42CB-BE45-B7511A56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F26E-96DF-4F86-993D-A8A4BFFEA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AA0B1-8AFC-442C-B093-BADB2BE6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17/12/2023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3CE51-DB40-45CB-8565-A3962A72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F777-10B8-4764-84C2-4F771F4A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142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CF27-7720-402E-A2DC-61DEC793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94E17-E0F8-443C-9407-9E04A002A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AD045-A904-4B0B-BB46-5FB68D266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BA6A9-5807-42F1-A933-6E519D09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pPr/>
              <a:t>17/12/2023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6023-F7F4-4D92-BD6D-B06293CF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399B1-5D09-42B3-B3B6-203FE0A4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305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07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174FE7-B1AF-4186-8F36-F5DDE71CEC48}"/>
              </a:ext>
            </a:extLst>
          </p:cNvPr>
          <p:cNvGrpSpPr>
            <a:grpSpLocks noChangeAspect="1"/>
          </p:cNvGrpSpPr>
          <p:nvPr/>
        </p:nvGrpSpPr>
        <p:grpSpPr>
          <a:xfrm>
            <a:off x="8672520" y="3402780"/>
            <a:ext cx="2994052" cy="5060720"/>
            <a:chOff x="8824687" y="3741413"/>
            <a:chExt cx="2994052" cy="5060720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F9066672-8D94-43F1-9331-D21B694E1F08}"/>
                </a:ext>
              </a:extLst>
            </p:cNvPr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047025 w 6218310"/>
                <a:gd name="connsiteY3" fmla="*/ 932029 h 1576943"/>
                <a:gd name="connsiteX4" fmla="*/ 0 w 6218310"/>
                <a:gd name="connsiteY4" fmla="*/ 0 h 1576943"/>
                <a:gd name="connsiteX0" fmla="*/ 0 w 6170011"/>
                <a:gd name="connsiteY0" fmla="*/ 0 h 994922"/>
                <a:gd name="connsiteX1" fmla="*/ 6170012 w 6170011"/>
                <a:gd name="connsiteY1" fmla="*/ 1936 h 994922"/>
                <a:gd name="connsiteX2" fmla="*/ 5757826 w 6170011"/>
                <a:gd name="connsiteY2" fmla="*/ 994922 h 994922"/>
                <a:gd name="connsiteX3" fmla="*/ 1047025 w 6170011"/>
                <a:gd name="connsiteY3" fmla="*/ 932029 h 994922"/>
                <a:gd name="connsiteX4" fmla="*/ 0 w 6170011"/>
                <a:gd name="connsiteY4" fmla="*/ 0 h 994922"/>
                <a:gd name="connsiteX0" fmla="*/ 0 w 6170012"/>
                <a:gd name="connsiteY0" fmla="*/ 0 h 932029"/>
                <a:gd name="connsiteX1" fmla="*/ 6170012 w 6170012"/>
                <a:gd name="connsiteY1" fmla="*/ 1936 h 932029"/>
                <a:gd name="connsiteX2" fmla="*/ 5716527 w 6170012"/>
                <a:gd name="connsiteY2" fmla="*/ 803423 h 932029"/>
                <a:gd name="connsiteX3" fmla="*/ 1047025 w 6170012"/>
                <a:gd name="connsiteY3" fmla="*/ 932029 h 932029"/>
                <a:gd name="connsiteX4" fmla="*/ 0 w 6170012"/>
                <a:gd name="connsiteY4" fmla="*/ 0 h 932029"/>
                <a:gd name="connsiteX0" fmla="*/ 0 w 5716527"/>
                <a:gd name="connsiteY0" fmla="*/ 122033 h 1054062"/>
                <a:gd name="connsiteX1" fmla="*/ 5262036 w 5716527"/>
                <a:gd name="connsiteY1" fmla="*/ 0 h 1054062"/>
                <a:gd name="connsiteX2" fmla="*/ 5716527 w 5716527"/>
                <a:gd name="connsiteY2" fmla="*/ 925456 h 1054062"/>
                <a:gd name="connsiteX3" fmla="*/ 1047025 w 5716527"/>
                <a:gd name="connsiteY3" fmla="*/ 1054062 h 1054062"/>
                <a:gd name="connsiteX4" fmla="*/ 0 w 5716527"/>
                <a:gd name="connsiteY4" fmla="*/ 122033 h 105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F16A7F8-5624-40B7-A69F-4499599CD84B}"/>
                </a:ext>
              </a:extLst>
            </p:cNvPr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7E38FB0-3D2E-426D-B4B9-58E372A2F38F}"/>
                </a:ext>
              </a:extLst>
            </p:cNvPr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0" name="Picture 6" descr="Build, design, geometry, math, tool icon - Download on Iconfinder">
              <a:extLst>
                <a:ext uri="{FF2B5EF4-FFF2-40B4-BE49-F238E27FC236}">
                  <a16:creationId xmlns:a16="http://schemas.microsoft.com/office/drawing/2014/main" id="{878FBB16-E78E-4A45-A6E3-D5DDB0027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8107C-47E0-4BA9-A8CC-76801C6BF817}"/>
              </a:ext>
            </a:extLst>
          </p:cNvPr>
          <p:cNvGrpSpPr>
            <a:grpSpLocks noChangeAspect="1"/>
          </p:cNvGrpSpPr>
          <p:nvPr/>
        </p:nvGrpSpPr>
        <p:grpSpPr>
          <a:xfrm>
            <a:off x="4038662" y="3115339"/>
            <a:ext cx="4346290" cy="6807973"/>
            <a:chOff x="403897" y="2122462"/>
            <a:chExt cx="4346290" cy="68079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FC2AFB-CB78-463C-9E4F-16C8CE396248}"/>
                </a:ext>
              </a:extLst>
            </p:cNvPr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76781"/>
                <a:gd name="connsiteY0" fmla="*/ 509523 h 2656114"/>
                <a:gd name="connsiteX1" fmla="*/ 6738896 w 6776781"/>
                <a:gd name="connsiteY1" fmla="*/ 0 h 2656114"/>
                <a:gd name="connsiteX2" fmla="*/ 6776781 w 6776781"/>
                <a:gd name="connsiteY2" fmla="*/ 2394188 h 2656114"/>
                <a:gd name="connsiteX3" fmla="*/ 1731468 w 6776781"/>
                <a:gd name="connsiteY3" fmla="*/ 2656114 h 2656114"/>
                <a:gd name="connsiteX4" fmla="*/ 0 w 6776781"/>
                <a:gd name="connsiteY4" fmla="*/ 509523 h 2656114"/>
                <a:gd name="connsiteX0" fmla="*/ 0 w 6776781"/>
                <a:gd name="connsiteY0" fmla="*/ 411255 h 2557846"/>
                <a:gd name="connsiteX1" fmla="*/ 6709442 w 6776781"/>
                <a:gd name="connsiteY1" fmla="*/ 0 h 2557846"/>
                <a:gd name="connsiteX2" fmla="*/ 6776781 w 6776781"/>
                <a:gd name="connsiteY2" fmla="*/ 2295920 h 2557846"/>
                <a:gd name="connsiteX3" fmla="*/ 1731468 w 6776781"/>
                <a:gd name="connsiteY3" fmla="*/ 2557846 h 2557846"/>
                <a:gd name="connsiteX4" fmla="*/ 0 w 6776781"/>
                <a:gd name="connsiteY4" fmla="*/ 411255 h 2557846"/>
                <a:gd name="connsiteX0" fmla="*/ 0 w 6776781"/>
                <a:gd name="connsiteY0" fmla="*/ 342272 h 2488863"/>
                <a:gd name="connsiteX1" fmla="*/ 6722741 w 6776781"/>
                <a:gd name="connsiteY1" fmla="*/ 0 h 2488863"/>
                <a:gd name="connsiteX2" fmla="*/ 6776781 w 6776781"/>
                <a:gd name="connsiteY2" fmla="*/ 2226937 h 2488863"/>
                <a:gd name="connsiteX3" fmla="*/ 1731468 w 6776781"/>
                <a:gd name="connsiteY3" fmla="*/ 2488863 h 2488863"/>
                <a:gd name="connsiteX4" fmla="*/ 0 w 6776781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0" descr="2,173 Protractor Compass Stock Photos, Pictures &amp;amp; Royalty-Free Images -  iStock">
              <a:extLst>
                <a:ext uri="{FF2B5EF4-FFF2-40B4-BE49-F238E27FC236}">
                  <a16:creationId xmlns:a16="http://schemas.microsoft.com/office/drawing/2014/main" id="{75DBA2D3-69B8-4F17-9910-1AB62E944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97" y="256886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99EFFE-4C12-4FD9-83C3-ABB3054A3E24}"/>
              </a:ext>
            </a:extLst>
          </p:cNvPr>
          <p:cNvGrpSpPr>
            <a:grpSpLocks noChangeAspect="1"/>
          </p:cNvGrpSpPr>
          <p:nvPr/>
        </p:nvGrpSpPr>
        <p:grpSpPr>
          <a:xfrm>
            <a:off x="199068" y="3408808"/>
            <a:ext cx="3969624" cy="5672776"/>
            <a:chOff x="760715" y="3741413"/>
            <a:chExt cx="3969624" cy="5672776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C9B8D8D-0B48-4549-B897-A1FEFF4773C0}"/>
                </a:ext>
              </a:extLst>
            </p:cNvPr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0838E329-1520-4A75-9E1F-592BBBA54930}"/>
                </a:ext>
              </a:extLst>
            </p:cNvPr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8" descr="Mathematical theory Icon - Download in Colored Outline Style">
              <a:extLst>
                <a:ext uri="{FF2B5EF4-FFF2-40B4-BE49-F238E27FC236}">
                  <a16:creationId xmlns:a16="http://schemas.microsoft.com/office/drawing/2014/main" id="{93A6D686-5254-4188-AFAF-210C7C4A7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0B6D5F-8200-4C60-998A-B8681808D517}"/>
              </a:ext>
            </a:extLst>
          </p:cNvPr>
          <p:cNvGrpSpPr>
            <a:grpSpLocks noChangeAspect="1"/>
          </p:cNvGrpSpPr>
          <p:nvPr/>
        </p:nvGrpSpPr>
        <p:grpSpPr>
          <a:xfrm>
            <a:off x="2058240" y="4194541"/>
            <a:ext cx="4404950" cy="6927452"/>
            <a:chOff x="2626215" y="4328271"/>
            <a:chExt cx="4404950" cy="6927452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AFB1503-37F6-43C3-9C6A-2A5548825661}"/>
                </a:ext>
              </a:extLst>
            </p:cNvPr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808950"/>
                <a:gd name="connsiteX1" fmla="*/ 6738896 w 6738896"/>
                <a:gd name="connsiteY1" fmla="*/ 0 h 2808950"/>
                <a:gd name="connsiteX2" fmla="*/ 6738896 w 6738896"/>
                <a:gd name="connsiteY2" fmla="*/ 2656114 h 2808950"/>
                <a:gd name="connsiteX3" fmla="*/ 664286 w 6738896"/>
                <a:gd name="connsiteY3" fmla="*/ 2808950 h 2808950"/>
                <a:gd name="connsiteX4" fmla="*/ 0 w 6738896"/>
                <a:gd name="connsiteY4" fmla="*/ 509523 h 2808950"/>
                <a:gd name="connsiteX0" fmla="*/ 0 w 6738896"/>
                <a:gd name="connsiteY0" fmla="*/ 509523 h 2793020"/>
                <a:gd name="connsiteX1" fmla="*/ 6738896 w 6738896"/>
                <a:gd name="connsiteY1" fmla="*/ 0 h 2793020"/>
                <a:gd name="connsiteX2" fmla="*/ 6738896 w 6738896"/>
                <a:gd name="connsiteY2" fmla="*/ 2656114 h 2793020"/>
                <a:gd name="connsiteX3" fmla="*/ 685064 w 6738896"/>
                <a:gd name="connsiteY3" fmla="*/ 2793020 h 2793020"/>
                <a:gd name="connsiteX4" fmla="*/ 0 w 6738896"/>
                <a:gd name="connsiteY4" fmla="*/ 509523 h 27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0" descr="Theory Icon - Download in Colored Outline Style">
              <a:extLst>
                <a:ext uri="{FF2B5EF4-FFF2-40B4-BE49-F238E27FC236}">
                  <a16:creationId xmlns:a16="http://schemas.microsoft.com/office/drawing/2014/main" id="{6934E668-9E38-4E19-9EC6-5F100572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232065-10DF-4552-BC24-789ECCF54EC0}"/>
              </a:ext>
            </a:extLst>
          </p:cNvPr>
          <p:cNvGrpSpPr>
            <a:grpSpLocks noChangeAspect="1"/>
          </p:cNvGrpSpPr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4716578-813F-4FA8-A324-365FED6C01E9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12B10A-FA5A-47FC-B4DF-62F0B58B1D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50816D-6150-48F5-B7E0-E71466ABD5C1}"/>
              </a:ext>
            </a:extLst>
          </p:cNvPr>
          <p:cNvGrpSpPr>
            <a:grpSpLocks noChangeAspect="1"/>
          </p:cNvGrpSpPr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AAC5D-6362-4E75-9E26-678D64EA49C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916B83-6112-429A-AAE4-E4154D8194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478A3C-281F-48C8-9392-740D3FA1835E}"/>
              </a:ext>
            </a:extLst>
          </p:cNvPr>
          <p:cNvGrpSpPr>
            <a:grpSpLocks noChangeAspect="1"/>
          </p:cNvGrpSpPr>
          <p:nvPr/>
        </p:nvGrpSpPr>
        <p:grpSpPr>
          <a:xfrm rot="2074457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BDBD18-D162-47B0-BA32-C7351CC3E145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94B32F-7D7E-4C7D-A215-D713669740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93956E-FF8F-43AE-9924-646A2E2D3225}"/>
              </a:ext>
            </a:extLst>
          </p:cNvPr>
          <p:cNvCxnSpPr>
            <a:cxnSpLocks noChangeAspect="1"/>
          </p:cNvCxnSpPr>
          <p:nvPr/>
        </p:nvCxnSpPr>
        <p:spPr>
          <a:xfrm>
            <a:off x="9413885" y="25415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5A3EF8-0152-4069-B938-D207303D4B06}"/>
              </a:ext>
            </a:extLst>
          </p:cNvPr>
          <p:cNvCxnSpPr>
            <a:cxnSpLocks noChangeAspect="1"/>
          </p:cNvCxnSpPr>
          <p:nvPr/>
        </p:nvCxnSpPr>
        <p:spPr>
          <a:xfrm>
            <a:off x="10411188" y="34491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5C44E5-EBFE-4C34-80B6-E385BC5E346C}"/>
              </a:ext>
            </a:extLst>
          </p:cNvPr>
          <p:cNvCxnSpPr>
            <a:cxnSpLocks noChangeAspect="1"/>
          </p:cNvCxnSpPr>
          <p:nvPr/>
        </p:nvCxnSpPr>
        <p:spPr>
          <a:xfrm>
            <a:off x="10695387" y="41198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57799-4A43-4BB0-8452-878B415D3E54}"/>
              </a:ext>
            </a:extLst>
          </p:cNvPr>
          <p:cNvSpPr>
            <a:spLocks noChangeAspect="1"/>
          </p:cNvSpPr>
          <p:nvPr/>
        </p:nvSpPr>
        <p:spPr>
          <a:xfrm rot="20660286">
            <a:off x="1042501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F50C85-241D-4C34-999C-E92D0BC939B7}"/>
              </a:ext>
            </a:extLst>
          </p:cNvPr>
          <p:cNvSpPr>
            <a:spLocks noChangeAspect="1"/>
          </p:cNvSpPr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D3B1D6-0B7B-45FD-A9AD-9A4290DE2C1C}"/>
              </a:ext>
            </a:extLst>
          </p:cNvPr>
          <p:cNvCxnSpPr>
            <a:cxnSpLocks noChangeAspect="1"/>
          </p:cNvCxnSpPr>
          <p:nvPr/>
        </p:nvCxnSpPr>
        <p:spPr>
          <a:xfrm>
            <a:off x="256135" y="44301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D6D63D-3EE3-4C4C-8959-D9B037C05291}"/>
              </a:ext>
            </a:extLst>
          </p:cNvPr>
          <p:cNvCxnSpPr>
            <a:cxnSpLocks noChangeAspect="1"/>
          </p:cNvCxnSpPr>
          <p:nvPr/>
        </p:nvCxnSpPr>
        <p:spPr>
          <a:xfrm>
            <a:off x="690001" y="50817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863526-8332-47AD-8DAC-B3894557E8EE}"/>
              </a:ext>
            </a:extLst>
          </p:cNvPr>
          <p:cNvCxnSpPr>
            <a:cxnSpLocks noChangeAspect="1"/>
          </p:cNvCxnSpPr>
          <p:nvPr/>
        </p:nvCxnSpPr>
        <p:spPr>
          <a:xfrm>
            <a:off x="7657618" y="41530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8CE68-CD5A-41AB-87F5-CC9845B74C3F}"/>
              </a:ext>
            </a:extLst>
          </p:cNvPr>
          <p:cNvCxnSpPr>
            <a:cxnSpLocks noChangeAspect="1"/>
          </p:cNvCxnSpPr>
          <p:nvPr/>
        </p:nvCxnSpPr>
        <p:spPr>
          <a:xfrm>
            <a:off x="7770724" y="43698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B19C13C-1C3E-4AC5-9C4D-BCB749683CCD}"/>
              </a:ext>
            </a:extLst>
          </p:cNvPr>
          <p:cNvCxnSpPr>
            <a:cxnSpLocks noChangeAspect="1"/>
          </p:cNvCxnSpPr>
          <p:nvPr/>
        </p:nvCxnSpPr>
        <p:spPr>
          <a:xfrm>
            <a:off x="533628" y="77225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AA75C9-AC11-49AE-A184-BE8B843DFEC8}"/>
              </a:ext>
            </a:extLst>
          </p:cNvPr>
          <p:cNvCxnSpPr>
            <a:cxnSpLocks noChangeAspect="1"/>
          </p:cNvCxnSpPr>
          <p:nvPr/>
        </p:nvCxnSpPr>
        <p:spPr>
          <a:xfrm>
            <a:off x="1509329" y="167960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766962B-ED49-49F7-B9E1-58A9495E12B4}"/>
              </a:ext>
            </a:extLst>
          </p:cNvPr>
          <p:cNvSpPr>
            <a:spLocks noChangeAspect="1"/>
          </p:cNvSpPr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367A5D-AF9B-4EC0-A141-8A692054026C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5385E2-9AB4-4F67-A881-630D6801BA1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ACE73FA-F4CE-4496-A661-3E5B750195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EB28CD-CB0A-4308-91D7-0F57168F700D}"/>
              </a:ext>
            </a:extLst>
          </p:cNvPr>
          <p:cNvCxnSpPr>
            <a:cxnSpLocks noChangeAspect="1"/>
          </p:cNvCxnSpPr>
          <p:nvPr/>
        </p:nvCxnSpPr>
        <p:spPr>
          <a:xfrm>
            <a:off x="976227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18BB3-9400-49C5-9238-815F9D914CA8}"/>
              </a:ext>
            </a:extLst>
          </p:cNvPr>
          <p:cNvCxnSpPr>
            <a:cxnSpLocks noChangeAspect="1"/>
          </p:cNvCxnSpPr>
          <p:nvPr/>
        </p:nvCxnSpPr>
        <p:spPr>
          <a:xfrm>
            <a:off x="993273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4E31E11-90EE-4794-8D04-E93FC5683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98120" y="5040865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Math Icon from Education Pack | Free Download">
            <a:extLst>
              <a:ext uri="{FF2B5EF4-FFF2-40B4-BE49-F238E27FC236}">
                <a16:creationId xmlns:a16="http://schemas.microsoft.com/office/drawing/2014/main" id="{039D9DFB-61E3-4FA8-9413-B6FA299C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" y="51400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68765FD4-B33F-4E03-A6EF-BA652F70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A20661A7-1976-4C72-B11D-6594034B2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92E8FDB-2810-4534-802C-668CE6D98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78" y="5184660"/>
            <a:ext cx="2274005" cy="1591194"/>
          </a:xfrm>
          <a:prstGeom prst="rect">
            <a:avLst/>
          </a:prstGeom>
        </p:spPr>
      </p:pic>
      <p:pic>
        <p:nvPicPr>
          <p:cNvPr id="71" name="Picture 18" descr="Bow Compass School Illustration Transparent PNG &amp;amp; SVG Vector">
            <a:extLst>
              <a:ext uri="{FF2B5EF4-FFF2-40B4-BE49-F238E27FC236}">
                <a16:creationId xmlns:a16="http://schemas.microsoft.com/office/drawing/2014/main" id="{D4F81688-A6F1-4367-B9E5-F2A3B9DC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36" y="200640"/>
            <a:ext cx="2738938" cy="2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Design, drawing, geometry, math, ruler, stationery, tools icon - Download  on Iconfinder">
            <a:extLst>
              <a:ext uri="{FF2B5EF4-FFF2-40B4-BE49-F238E27FC236}">
                <a16:creationId xmlns:a16="http://schemas.microsoft.com/office/drawing/2014/main" id="{9D38ABDD-4402-4C7A-93A8-862AB52E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" y="196163"/>
            <a:ext cx="1376202" cy="13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alculator Card - Assistive Cards">
            <a:extLst>
              <a:ext uri="{FF2B5EF4-FFF2-40B4-BE49-F238E27FC236}">
                <a16:creationId xmlns:a16="http://schemas.microsoft.com/office/drawing/2014/main" id="{C8E4602A-D860-40E4-9194-5F28E7B7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250131"/>
            <a:ext cx="909006" cy="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Gray calculator illustration, brand logo font, Calculator, rectangle,  computer, logo png | PNGWing">
            <a:extLst>
              <a:ext uri="{FF2B5EF4-FFF2-40B4-BE49-F238E27FC236}">
                <a16:creationId xmlns:a16="http://schemas.microsoft.com/office/drawing/2014/main" id="{CF8A33ED-62BB-4BCC-9120-FF9EEB32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6" b="98043" l="10000" r="90000">
                        <a14:foregroundMark x1="26413" y1="10000" x2="26413" y2="10000"/>
                        <a14:foregroundMark x1="23587" y1="10000" x2="24130" y2="65326"/>
                        <a14:foregroundMark x1="24130" y1="65326" x2="25000" y2="69130"/>
                        <a14:foregroundMark x1="41957" y1="27500" x2="48587" y2="75000"/>
                        <a14:foregroundMark x1="48587" y1="75000" x2="48587" y2="75000"/>
                        <a14:foregroundMark x1="57174" y1="25870" x2="70000" y2="74130"/>
                        <a14:foregroundMark x1="31957" y1="35543" x2="45000" y2="82826"/>
                        <a14:foregroundMark x1="23370" y1="76630" x2="22609" y2="84022"/>
                        <a14:foregroundMark x1="22609" y1="84022" x2="35326" y2="94457"/>
                        <a14:foregroundMark x1="35326" y1="94457" x2="61630" y2="89130"/>
                        <a14:foregroundMark x1="77826" y1="90326" x2="75109" y2="53478"/>
                        <a14:foregroundMark x1="75109" y1="53478" x2="68043" y2="45000"/>
                        <a14:foregroundMark x1="66630" y1="68913" x2="68370" y2="82826"/>
                        <a14:foregroundMark x1="56413" y1="70543" x2="65543" y2="74674"/>
                        <a14:foregroundMark x1="57826" y1="68370" x2="58913" y2="75000"/>
                        <a14:foregroundMark x1="72826" y1="69130" x2="74348" y2="76522"/>
                        <a14:foregroundMark x1="74348" y1="76522" x2="71957" y2="83261"/>
                        <a14:foregroundMark x1="71957" y1="83261" x2="69674" y2="84130"/>
                        <a14:foregroundMark x1="58913" y1="74457" x2="63913" y2="85000"/>
                        <a14:foregroundMark x1="63913" y1="85000" x2="64457" y2="85000"/>
                        <a14:foregroundMark x1="64674" y1="77826" x2="60543" y2="79130"/>
                        <a14:foregroundMark x1="36413" y1="81087" x2="27609" y2="77391"/>
                        <a14:foregroundMark x1="27609" y1="77391" x2="25000" y2="70435"/>
                        <a14:foregroundMark x1="25000" y1="70435" x2="32174" y2="69565"/>
                        <a14:foregroundMark x1="32174" y1="69565" x2="33043" y2="70870"/>
                        <a14:foregroundMark x1="28370" y1="38370" x2="28370" y2="54130"/>
                        <a14:foregroundMark x1="35000" y1="8913" x2="42609" y2="8370"/>
                        <a14:foregroundMark x1="42609" y1="8370" x2="58043" y2="9130"/>
                        <a14:foregroundMark x1="68043" y1="6413" x2="74674" y2="38043"/>
                        <a14:foregroundMark x1="59457" y1="40870" x2="59457" y2="63370"/>
                        <a14:foregroundMark x1="59457" y1="63370" x2="59457" y2="63370"/>
                        <a14:foregroundMark x1="38370" y1="53043" x2="31413" y2="68370"/>
                        <a14:foregroundMark x1="36413" y1="73587" x2="36957" y2="88913"/>
                        <a14:foregroundMark x1="60000" y1="79674" x2="72500" y2="96413"/>
                        <a14:foregroundMark x1="72500" y1="96413" x2="72500" y2="96413"/>
                        <a14:foregroundMark x1="48043" y1="98043" x2="63913" y2="9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" y="1875973"/>
            <a:ext cx="1358126" cy="1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Free Icon | Math book">
            <a:extLst>
              <a:ext uri="{FF2B5EF4-FFF2-40B4-BE49-F238E27FC236}">
                <a16:creationId xmlns:a16="http://schemas.microsoft.com/office/drawing/2014/main" id="{6ADD8F2A-7E4F-4B96-9B67-E6C228A4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572">
            <a:off x="10520382" y="3017434"/>
            <a:ext cx="1498963" cy="1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图片 6" descr="图片包含 物体&#10;&#10;描述已自动生成">
            <a:extLst>
              <a:ext uri="{FF2B5EF4-FFF2-40B4-BE49-F238E27FC236}">
                <a16:creationId xmlns:a16="http://schemas.microsoft.com/office/drawing/2014/main" id="{90D890B8-078E-4CD6-878B-2B546AE87D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4" y="3830696"/>
            <a:ext cx="2185699" cy="15423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A9E413-D3B3-3939-0DAB-C03943A763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6283" y="-221436"/>
            <a:ext cx="3981033" cy="17192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1D233F-F73F-A0AB-948A-94528DC9A8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9982" y="1669044"/>
            <a:ext cx="8894835" cy="2700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6E5E8E-F6EB-3DA3-E1DE-582AE4C5A6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54559" y="878915"/>
            <a:ext cx="4511431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304800"/>
            <a:ext cx="10439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giáo cắt một sợi dây lụa thành 6 đoạn dây dài bằng nhau để đưa cho 6 bạn tham gia tiết mục múa của lớp. Hỏi mỗi đoạn dây đó chiếm mấy phần sợi dây?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94A44-31C5-309E-2582-E8075A7DF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919288"/>
            <a:ext cx="8839200" cy="3629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39D651-C4B6-9085-F1CB-DACAAF9573B1}"/>
                  </a:ext>
                </a:extLst>
              </p:cNvPr>
              <p:cNvSpPr txBox="1"/>
              <p:nvPr/>
            </p:nvSpPr>
            <p:spPr>
              <a:xfrm>
                <a:off x="2152650" y="5514975"/>
                <a:ext cx="8391525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 đoạn dây đó chiếm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sợi dây 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39D651-C4B6-9085-F1CB-DACAAF957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5514975"/>
                <a:ext cx="8391525" cy="978538"/>
              </a:xfrm>
              <a:prstGeom prst="rect">
                <a:avLst/>
              </a:prstGeom>
              <a:blipFill>
                <a:blip r:embed="rId3"/>
                <a:stretch>
                  <a:fillRect l="-2542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560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48346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47A9EA-7BA3-BE5C-9324-C78C00620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089" y="2222873"/>
            <a:ext cx="1037019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95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515584-6427-D373-BDCB-4E4FE8C5F1BF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A01FF5-CD4E-8F9C-F8A6-5A3840B29C2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ED4A5C-9779-6371-ACD7-AEF9E949ADEC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76A31-C565-6A02-5D54-D247E04E8CEC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phân số thích hợp là thương của mỗi phép chia.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7D8AB5-8FB9-9740-8B59-DE540A16A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050024"/>
            <a:ext cx="8424862" cy="51555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7FEE5E-AE74-32C5-2609-C7342FE4A4D7}"/>
              </a:ext>
            </a:extLst>
          </p:cNvPr>
          <p:cNvCxnSpPr/>
          <p:nvPr/>
        </p:nvCxnSpPr>
        <p:spPr>
          <a:xfrm>
            <a:off x="5124450" y="1933575"/>
            <a:ext cx="1714500" cy="1209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64E6CA-6B2F-8CCB-1671-EC70F65C6A33}"/>
              </a:ext>
            </a:extLst>
          </p:cNvPr>
          <p:cNvCxnSpPr>
            <a:cxnSpLocks/>
          </p:cNvCxnSpPr>
          <p:nvPr/>
        </p:nvCxnSpPr>
        <p:spPr>
          <a:xfrm>
            <a:off x="5172075" y="3095625"/>
            <a:ext cx="1685925" cy="254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52E077-04D0-C70B-477F-554AAE6EA311}"/>
              </a:ext>
            </a:extLst>
          </p:cNvPr>
          <p:cNvCxnSpPr>
            <a:cxnSpLocks/>
          </p:cNvCxnSpPr>
          <p:nvPr/>
        </p:nvCxnSpPr>
        <p:spPr>
          <a:xfrm flipV="1">
            <a:off x="5143500" y="1866900"/>
            <a:ext cx="1704975" cy="255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5F49C3-D2F7-DC3F-32B3-EE41DCE32CCE}"/>
              </a:ext>
            </a:extLst>
          </p:cNvPr>
          <p:cNvCxnSpPr>
            <a:cxnSpLocks/>
          </p:cNvCxnSpPr>
          <p:nvPr/>
        </p:nvCxnSpPr>
        <p:spPr>
          <a:xfrm flipV="1">
            <a:off x="5162550" y="4352925"/>
            <a:ext cx="16859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81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402B82-EF15-4B75-AD48-36E25C9E700F}"/>
              </a:ext>
            </a:extLst>
          </p:cNvPr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97664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D88B326-E90C-46C3-92D1-D6909D360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386D825-F384-4AD9-AD2D-201DA1BAB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014" y="4265977"/>
            <a:ext cx="2274005" cy="159119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890CA1F-463A-4A10-884F-862EF6E9C5DF}"/>
              </a:ext>
            </a:extLst>
          </p:cNvPr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44" name="Google Shape;579;p27">
              <a:extLst>
                <a:ext uri="{FF2B5EF4-FFF2-40B4-BE49-F238E27FC236}">
                  <a16:creationId xmlns:a16="http://schemas.microsoft.com/office/drawing/2014/main" id="{9F5AB6FA-4EA1-4171-A485-D8515771455D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6" name="Google Shape;580;p27">
                <a:extLst>
                  <a:ext uri="{FF2B5EF4-FFF2-40B4-BE49-F238E27FC236}">
                    <a16:creationId xmlns:a16="http://schemas.microsoft.com/office/drawing/2014/main" id="{32395030-EA3F-4AA6-932C-E240E7189D0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81;p27">
                <a:extLst>
                  <a:ext uri="{FF2B5EF4-FFF2-40B4-BE49-F238E27FC236}">
                    <a16:creationId xmlns:a16="http://schemas.microsoft.com/office/drawing/2014/main" id="{EABD6A92-2AD2-4EFD-BBC7-7D3A871EA55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82;p27">
                <a:extLst>
                  <a:ext uri="{FF2B5EF4-FFF2-40B4-BE49-F238E27FC236}">
                    <a16:creationId xmlns:a16="http://schemas.microsoft.com/office/drawing/2014/main" id="{5B6BA261-C185-4899-AE1B-227E00DCF079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83;p27">
                <a:extLst>
                  <a:ext uri="{FF2B5EF4-FFF2-40B4-BE49-F238E27FC236}">
                    <a16:creationId xmlns:a16="http://schemas.microsoft.com/office/drawing/2014/main" id="{45767AF5-B2A2-44DD-8115-C9A0ACB2484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84;p27">
                <a:extLst>
                  <a:ext uri="{FF2B5EF4-FFF2-40B4-BE49-F238E27FC236}">
                    <a16:creationId xmlns:a16="http://schemas.microsoft.com/office/drawing/2014/main" id="{708D42A4-9947-4CA4-A900-04015625D924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85;p27">
                <a:extLst>
                  <a:ext uri="{FF2B5EF4-FFF2-40B4-BE49-F238E27FC236}">
                    <a16:creationId xmlns:a16="http://schemas.microsoft.com/office/drawing/2014/main" id="{C1521F57-2383-41E7-ADE1-6504671BF79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9F8DF0A-60AC-4B39-BA34-281D1708E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584B07-43BB-3FBF-500F-32D3EF6BE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902" y="2134241"/>
            <a:ext cx="1037019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chemeClr val="accent3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9302A3-A7B0-6F2C-7B7D-0CDC0FC70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0541" y="1480071"/>
            <a:ext cx="629161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191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008221"/>
            <a:ext cx="308253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thương của phép chia sau dưới dạng phân 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: 25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347ACA-0151-AF50-CC64-369F0D987B9C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71CF44B2-2391-45AD-B425-BABD1752B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33" name="Text Box 7">
              <a:extLst>
                <a:ext uri="{FF2B5EF4-FFF2-40B4-BE49-F238E27FC236}">
                  <a16:creationId xmlns:a16="http://schemas.microsoft.com/office/drawing/2014/main" id="{0311CF1B-B852-4CBB-93D3-B45B70FD1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8FB71F79-4A92-463F-B6E1-1936B01FB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30" name="Picture 6" descr="Vector Orange Orenge - Orange Vector Png Clipart - Full Size Clipart  (#5247572) - PinClipart">
            <a:extLst>
              <a:ext uri="{FF2B5EF4-FFF2-40B4-BE49-F238E27FC236}">
                <a16:creationId xmlns:a16="http://schemas.microsoft.com/office/drawing/2014/main" id="{6C3782F8-B16C-40B8-8B3A-CCB8B98B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55" y="2937981"/>
            <a:ext cx="3761619" cy="30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00EEA-50A3-A25A-6C45-C66EAB82A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73" y="890668"/>
            <a:ext cx="482235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5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3" y="1882232"/>
            <a:ext cx="284722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thương của phép chia sau dưới dạng phân 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 : 60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oogle Shape;19;p2">
            <a:extLst>
              <a:ext uri="{FF2B5EF4-FFF2-40B4-BE49-F238E27FC236}">
                <a16:creationId xmlns:a16="http://schemas.microsoft.com/office/drawing/2014/main" id="{C3E30CD5-3131-476E-A583-FAB65856154A}"/>
              </a:ext>
            </a:extLst>
          </p:cNvPr>
          <p:cNvGrpSpPr/>
          <p:nvPr/>
        </p:nvGrpSpPr>
        <p:grpSpPr>
          <a:xfrm>
            <a:off x="4598318" y="2067972"/>
            <a:ext cx="987611" cy="4012926"/>
            <a:chOff x="8286350" y="2240498"/>
            <a:chExt cx="957493" cy="4380603"/>
          </a:xfrm>
        </p:grpSpPr>
        <p:sp>
          <p:nvSpPr>
            <p:cNvPr id="36" name="Google Shape;20;p2">
              <a:extLst>
                <a:ext uri="{FF2B5EF4-FFF2-40B4-BE49-F238E27FC236}">
                  <a16:creationId xmlns:a16="http://schemas.microsoft.com/office/drawing/2014/main" id="{A9D102FE-54C0-413F-BE2E-FECDC12B895F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21;p2">
              <a:extLst>
                <a:ext uri="{FF2B5EF4-FFF2-40B4-BE49-F238E27FC236}">
                  <a16:creationId xmlns:a16="http://schemas.microsoft.com/office/drawing/2014/main" id="{28AC32CE-A3E5-4E25-92C2-2D3D8829F83F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22;p2">
              <a:extLst>
                <a:ext uri="{FF2B5EF4-FFF2-40B4-BE49-F238E27FC236}">
                  <a16:creationId xmlns:a16="http://schemas.microsoft.com/office/drawing/2014/main" id="{7AC380BD-421B-4154-8EC7-E61E3C4C2C8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Google Shape;23;p2">
              <a:extLst>
                <a:ext uri="{FF2B5EF4-FFF2-40B4-BE49-F238E27FC236}">
                  <a16:creationId xmlns:a16="http://schemas.microsoft.com/office/drawing/2014/main" id="{B6E42927-4724-43F8-8CF7-9558562B82DE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Google Shape;24;p2">
              <a:extLst>
                <a:ext uri="{FF2B5EF4-FFF2-40B4-BE49-F238E27FC236}">
                  <a16:creationId xmlns:a16="http://schemas.microsoft.com/office/drawing/2014/main" id="{AAA0B542-B4E3-44A0-91F7-AFA092DFF2BD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Google Shape;25;p2">
              <a:extLst>
                <a:ext uri="{FF2B5EF4-FFF2-40B4-BE49-F238E27FC236}">
                  <a16:creationId xmlns:a16="http://schemas.microsoft.com/office/drawing/2014/main" id="{66EFD900-0219-417F-839E-35F2F14F248A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Google Shape;26;p2">
              <a:extLst>
                <a:ext uri="{FF2B5EF4-FFF2-40B4-BE49-F238E27FC236}">
                  <a16:creationId xmlns:a16="http://schemas.microsoft.com/office/drawing/2014/main" id="{070C1F19-D1EA-44FF-B59A-6A3D71FD5647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27;p2">
              <a:extLst>
                <a:ext uri="{FF2B5EF4-FFF2-40B4-BE49-F238E27FC236}">
                  <a16:creationId xmlns:a16="http://schemas.microsoft.com/office/drawing/2014/main" id="{48C787C2-EA5A-47E5-8840-1DF0CDABC958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5" name="Google Shape;28;p2">
            <a:extLst>
              <a:ext uri="{FF2B5EF4-FFF2-40B4-BE49-F238E27FC236}">
                <a16:creationId xmlns:a16="http://schemas.microsoft.com/office/drawing/2014/main" id="{AAEE93F7-51B4-48D3-819D-6F35CE70CF33}"/>
              </a:ext>
            </a:extLst>
          </p:cNvPr>
          <p:cNvGrpSpPr/>
          <p:nvPr/>
        </p:nvGrpSpPr>
        <p:grpSpPr>
          <a:xfrm rot="1692155">
            <a:off x="5867897" y="1805887"/>
            <a:ext cx="957512" cy="4380691"/>
            <a:chOff x="8286350" y="2240498"/>
            <a:chExt cx="957493" cy="4380603"/>
          </a:xfrm>
        </p:grpSpPr>
        <p:sp>
          <p:nvSpPr>
            <p:cNvPr id="46" name="Google Shape;29;p2">
              <a:extLst>
                <a:ext uri="{FF2B5EF4-FFF2-40B4-BE49-F238E27FC236}">
                  <a16:creationId xmlns:a16="http://schemas.microsoft.com/office/drawing/2014/main" id="{2EC3EF7A-FA7E-484F-8A08-041ADB64BDA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30;p2">
              <a:extLst>
                <a:ext uri="{FF2B5EF4-FFF2-40B4-BE49-F238E27FC236}">
                  <a16:creationId xmlns:a16="http://schemas.microsoft.com/office/drawing/2014/main" id="{14F4F8E4-80B8-4421-AFD9-BAAF0ECD353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Google Shape;31;p2">
              <a:extLst>
                <a:ext uri="{FF2B5EF4-FFF2-40B4-BE49-F238E27FC236}">
                  <a16:creationId xmlns:a16="http://schemas.microsoft.com/office/drawing/2014/main" id="{853FC00B-BE16-4C7E-84AD-CC11DA46C6E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Google Shape;32;p2">
              <a:extLst>
                <a:ext uri="{FF2B5EF4-FFF2-40B4-BE49-F238E27FC236}">
                  <a16:creationId xmlns:a16="http://schemas.microsoft.com/office/drawing/2014/main" id="{E6658F62-1327-47C1-8CEB-76EB3F8FB0D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Google Shape;33;p2">
              <a:extLst>
                <a:ext uri="{FF2B5EF4-FFF2-40B4-BE49-F238E27FC236}">
                  <a16:creationId xmlns:a16="http://schemas.microsoft.com/office/drawing/2014/main" id="{496C3FDF-BD8A-4FD4-9290-2490A46FC2B6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Google Shape;34;p2">
              <a:extLst>
                <a:ext uri="{FF2B5EF4-FFF2-40B4-BE49-F238E27FC236}">
                  <a16:creationId xmlns:a16="http://schemas.microsoft.com/office/drawing/2014/main" id="{B4638EE4-96B8-43A5-990C-BEB3D06415F7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Google Shape;35;p2">
              <a:extLst>
                <a:ext uri="{FF2B5EF4-FFF2-40B4-BE49-F238E27FC236}">
                  <a16:creationId xmlns:a16="http://schemas.microsoft.com/office/drawing/2014/main" id="{0B323C2D-5537-4235-B9F0-E09450A9983D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Google Shape;36;p2">
              <a:extLst>
                <a:ext uri="{FF2B5EF4-FFF2-40B4-BE49-F238E27FC236}">
                  <a16:creationId xmlns:a16="http://schemas.microsoft.com/office/drawing/2014/main" id="{A1D6C84E-82EF-4A31-ACD6-BA2DC9356283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54" name="Google Shape;37;p2">
            <a:extLst>
              <a:ext uri="{FF2B5EF4-FFF2-40B4-BE49-F238E27FC236}">
                <a16:creationId xmlns:a16="http://schemas.microsoft.com/office/drawing/2014/main" id="{FA4F7AD4-D9A9-48EE-AE16-53DC6E73C865}"/>
              </a:ext>
            </a:extLst>
          </p:cNvPr>
          <p:cNvGrpSpPr/>
          <p:nvPr/>
        </p:nvGrpSpPr>
        <p:grpSpPr>
          <a:xfrm rot="-10661423">
            <a:off x="7273961" y="3218250"/>
            <a:ext cx="601653" cy="2663784"/>
            <a:chOff x="8286350" y="2240498"/>
            <a:chExt cx="957493" cy="4380603"/>
          </a:xfrm>
        </p:grpSpPr>
        <p:sp>
          <p:nvSpPr>
            <p:cNvPr id="55" name="Google Shape;38;p2">
              <a:extLst>
                <a:ext uri="{FF2B5EF4-FFF2-40B4-BE49-F238E27FC236}">
                  <a16:creationId xmlns:a16="http://schemas.microsoft.com/office/drawing/2014/main" id="{246D40C9-9E54-4510-8F5E-4CE802958F8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Google Shape;39;p2">
              <a:extLst>
                <a:ext uri="{FF2B5EF4-FFF2-40B4-BE49-F238E27FC236}">
                  <a16:creationId xmlns:a16="http://schemas.microsoft.com/office/drawing/2014/main" id="{0A122587-C6E5-499D-8F4E-E39CAEAC6F1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Google Shape;40;p2">
              <a:extLst>
                <a:ext uri="{FF2B5EF4-FFF2-40B4-BE49-F238E27FC236}">
                  <a16:creationId xmlns:a16="http://schemas.microsoft.com/office/drawing/2014/main" id="{A890C2EC-0537-4A00-964D-10A9E549556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" name="Google Shape;41;p2">
              <a:extLst>
                <a:ext uri="{FF2B5EF4-FFF2-40B4-BE49-F238E27FC236}">
                  <a16:creationId xmlns:a16="http://schemas.microsoft.com/office/drawing/2014/main" id="{A8636F97-7133-4BFF-A012-3F00C456122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" name="Google Shape;42;p2">
              <a:extLst>
                <a:ext uri="{FF2B5EF4-FFF2-40B4-BE49-F238E27FC236}">
                  <a16:creationId xmlns:a16="http://schemas.microsoft.com/office/drawing/2014/main" id="{02EA227E-1A1B-4A05-BA16-D41E12BAC4A1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" name="Google Shape;43;p2">
              <a:extLst>
                <a:ext uri="{FF2B5EF4-FFF2-40B4-BE49-F238E27FC236}">
                  <a16:creationId xmlns:a16="http://schemas.microsoft.com/office/drawing/2014/main" id="{F0A11759-7FD9-472A-A28F-94DD1936DFB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Google Shape;44;p2">
              <a:extLst>
                <a:ext uri="{FF2B5EF4-FFF2-40B4-BE49-F238E27FC236}">
                  <a16:creationId xmlns:a16="http://schemas.microsoft.com/office/drawing/2014/main" id="{F8D7E360-ED25-43D6-BDE6-470DE9340F3C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Google Shape;45;p2">
              <a:extLst>
                <a:ext uri="{FF2B5EF4-FFF2-40B4-BE49-F238E27FC236}">
                  <a16:creationId xmlns:a16="http://schemas.microsoft.com/office/drawing/2014/main" id="{103FE815-198E-41ED-BFCE-9E2B5350306E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63" name="Google Shape;46;p2">
            <a:extLst>
              <a:ext uri="{FF2B5EF4-FFF2-40B4-BE49-F238E27FC236}">
                <a16:creationId xmlns:a16="http://schemas.microsoft.com/office/drawing/2014/main" id="{7F6A699D-B797-4E77-88EB-D4C12569C58E}"/>
              </a:ext>
            </a:extLst>
          </p:cNvPr>
          <p:cNvGrpSpPr/>
          <p:nvPr/>
        </p:nvGrpSpPr>
        <p:grpSpPr>
          <a:xfrm rot="-1341854">
            <a:off x="5970575" y="2536260"/>
            <a:ext cx="810101" cy="3457820"/>
            <a:chOff x="8286350" y="2240498"/>
            <a:chExt cx="957493" cy="4380603"/>
          </a:xfrm>
        </p:grpSpPr>
        <p:sp>
          <p:nvSpPr>
            <p:cNvPr id="64" name="Google Shape;47;p2">
              <a:extLst>
                <a:ext uri="{FF2B5EF4-FFF2-40B4-BE49-F238E27FC236}">
                  <a16:creationId xmlns:a16="http://schemas.microsoft.com/office/drawing/2014/main" id="{F0466755-A16F-4912-AE97-5788D55B979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Google Shape;48;p2">
              <a:extLst>
                <a:ext uri="{FF2B5EF4-FFF2-40B4-BE49-F238E27FC236}">
                  <a16:creationId xmlns:a16="http://schemas.microsoft.com/office/drawing/2014/main" id="{66578BE1-DBAB-422A-A8D8-D9214DEE496B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49;p2">
              <a:extLst>
                <a:ext uri="{FF2B5EF4-FFF2-40B4-BE49-F238E27FC236}">
                  <a16:creationId xmlns:a16="http://schemas.microsoft.com/office/drawing/2014/main" id="{5BC4D339-7DC4-4CEA-B149-081169DD498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Google Shape;50;p2">
              <a:extLst>
                <a:ext uri="{FF2B5EF4-FFF2-40B4-BE49-F238E27FC236}">
                  <a16:creationId xmlns:a16="http://schemas.microsoft.com/office/drawing/2014/main" id="{33A40F4B-7CF4-47EE-BC5F-852EEADF593A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Google Shape;51;p2">
              <a:extLst>
                <a:ext uri="{FF2B5EF4-FFF2-40B4-BE49-F238E27FC236}">
                  <a16:creationId xmlns:a16="http://schemas.microsoft.com/office/drawing/2014/main" id="{480BC642-45D8-4E25-90D5-28BF0FEAB2DE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9" name="Google Shape;52;p2">
              <a:extLst>
                <a:ext uri="{FF2B5EF4-FFF2-40B4-BE49-F238E27FC236}">
                  <a16:creationId xmlns:a16="http://schemas.microsoft.com/office/drawing/2014/main" id="{56A02DA6-3D2E-4888-9AB8-4C5531C8A86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0" name="Google Shape;53;p2">
              <a:extLst>
                <a:ext uri="{FF2B5EF4-FFF2-40B4-BE49-F238E27FC236}">
                  <a16:creationId xmlns:a16="http://schemas.microsoft.com/office/drawing/2014/main" id="{3DFA819F-FE98-4D8F-BA07-1257A1348522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1" name="Google Shape;54;p2">
              <a:extLst>
                <a:ext uri="{FF2B5EF4-FFF2-40B4-BE49-F238E27FC236}">
                  <a16:creationId xmlns:a16="http://schemas.microsoft.com/office/drawing/2014/main" id="{7B9B063A-97C7-40BD-A672-04BF954AE8AC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427841-8B63-28AB-3B88-E9B9162E7C30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7B294FE1-091A-F3A4-7898-22B929D7D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</a:p>
          </p:txBody>
        </p:sp>
        <p:sp>
          <p:nvSpPr>
            <p:cNvPr id="72" name="Text Box 7">
              <a:extLst>
                <a:ext uri="{FF2B5EF4-FFF2-40B4-BE49-F238E27FC236}">
                  <a16:creationId xmlns:a16="http://schemas.microsoft.com/office/drawing/2014/main" id="{7138E2E1-17BE-B05A-FA00-93E34C703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73" name="Line 8">
              <a:extLst>
                <a:ext uri="{FF2B5EF4-FFF2-40B4-BE49-F238E27FC236}">
                  <a16:creationId xmlns:a16="http://schemas.microsoft.com/office/drawing/2014/main" id="{1F9820BE-2AD2-6FE4-DD01-739B8FE58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223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thương của phép chia sau dưới dạng phân 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: 90</a:t>
            </a: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0A05F-959E-073D-8F80-BC863B50B67D}"/>
              </a:ext>
            </a:extLst>
          </p:cNvPr>
          <p:cNvGrpSpPr/>
          <p:nvPr/>
        </p:nvGrpSpPr>
        <p:grpSpPr>
          <a:xfrm>
            <a:off x="9344025" y="3001419"/>
            <a:ext cx="1285875" cy="1461591"/>
            <a:chOff x="1590675" y="1639344"/>
            <a:chExt cx="1285875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2FB2E999-7717-EBD8-BF4F-00B0E8BC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D9934A3F-9521-49B6-6304-3A6E8F7C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675" y="2331494"/>
              <a:ext cx="12858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D348AAE8-060A-3B4D-C6E6-678D769B2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349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" action="ppaction://noaction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 mối quan hệ giữa phép chia số tự nhiên và phân số?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66FEE6D2-C05A-EBF6-AA6B-372EF3F7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92" y="1967957"/>
            <a:ext cx="297285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 của phép chia số tự nhiên cho số tự nhiên có thể viết dưới dạng phân số với tử số là số bị chia, mẫu số là số chia.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24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FB705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9C6DCD7-A863-07CF-A6AA-48E2045652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0288" y="1535307"/>
            <a:ext cx="619407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61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mỗi phân số dưới dạng thương của hai số tự nhiên (theo mẫu):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5A94D-590E-30A8-4E24-C3B08CE5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1190625"/>
            <a:ext cx="3371850" cy="152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8AE672-E779-DFB4-532D-110C911ED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71" y="3019426"/>
            <a:ext cx="9629650" cy="22955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EACAED-8E29-8212-7755-998D772F34FA}"/>
              </a:ext>
            </a:extLst>
          </p:cNvPr>
          <p:cNvSpPr txBox="1"/>
          <p:nvPr/>
        </p:nvSpPr>
        <p:spPr>
          <a:xfrm>
            <a:off x="2190750" y="3771900"/>
            <a:ext cx="183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: 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222014-3FCC-FA53-42BD-6B7F4471A06C}"/>
              </a:ext>
            </a:extLst>
          </p:cNvPr>
          <p:cNvSpPr txBox="1"/>
          <p:nvPr/>
        </p:nvSpPr>
        <p:spPr>
          <a:xfrm>
            <a:off x="4762500" y="3762375"/>
            <a:ext cx="2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 : 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3A24CC-93ED-C94C-4D3D-25CF65492347}"/>
              </a:ext>
            </a:extLst>
          </p:cNvPr>
          <p:cNvSpPr txBox="1"/>
          <p:nvPr/>
        </p:nvSpPr>
        <p:spPr>
          <a:xfrm>
            <a:off x="7486650" y="3781425"/>
            <a:ext cx="2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: 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2CF44D-138E-4F64-11D4-FFC9C12F6AEB}"/>
              </a:ext>
            </a:extLst>
          </p:cNvPr>
          <p:cNvSpPr txBox="1"/>
          <p:nvPr/>
        </p:nvSpPr>
        <p:spPr>
          <a:xfrm>
            <a:off x="10201275" y="3752850"/>
            <a:ext cx="211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: 6</a:t>
            </a:r>
          </a:p>
        </p:txBody>
      </p:sp>
    </p:spTree>
    <p:extLst>
      <p:ext uri="{BB962C8B-B14F-4D97-AF65-F5344CB8AC3E}">
        <p14:creationId xmlns:p14="http://schemas.microsoft.com/office/powerpoint/2010/main" val="280436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8998D-4B66-E57A-6CB1-28CD04F16E06}"/>
                  </a:ext>
                </a:extLst>
              </p:cNvPr>
              <p:cNvSpPr txBox="1"/>
              <p:nvPr/>
            </p:nvSpPr>
            <p:spPr>
              <a:xfrm>
                <a:off x="1276350" y="342900"/>
                <a:ext cx="10439399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Đã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khoanh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 con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thỏ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8998D-4B66-E57A-6CB1-28CD04F16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342900"/>
                <a:ext cx="10439399" cy="1155766"/>
              </a:xfrm>
              <a:prstGeom prst="rect">
                <a:avLst/>
              </a:prstGeom>
              <a:blipFill>
                <a:blip r:embed="rId3"/>
                <a:stretch>
                  <a:fillRect l="-2043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590550" y="6286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A4A24-ECAD-04F7-EDFC-7FEC9C766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1862107"/>
            <a:ext cx="10744200" cy="2961329"/>
          </a:xfrm>
          <a:prstGeom prst="rect">
            <a:avLst/>
          </a:prstGeom>
        </p:spPr>
      </p:pic>
      <p:pic>
        <p:nvPicPr>
          <p:cNvPr id="8" name="Picture 7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1C5C4F78-1298-057A-D5CC-AA7736FB10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84" y="3705225"/>
            <a:ext cx="1451228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217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#9Slide07 SVNBillo</vt:lpstr>
      <vt:lpstr>Arial</vt:lpstr>
      <vt:lpstr>Calibri</vt:lpstr>
      <vt:lpstr>Calibri Light</vt:lpstr>
      <vt:lpstr>Cambria</vt:lpstr>
      <vt:lpstr>Cambria Math</vt:lpstr>
      <vt:lpstr>Fredoka One</vt:lpstr>
      <vt:lpstr>Montserrat</vt:lpstr>
      <vt:lpstr>Times New Roman</vt:lpstr>
      <vt:lpstr>UVN Bach Dang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hien tran 0353095025</cp:lastModifiedBy>
  <cp:revision>11</cp:revision>
  <dcterms:created xsi:type="dcterms:W3CDTF">2023-12-12T07:20:03Z</dcterms:created>
  <dcterms:modified xsi:type="dcterms:W3CDTF">2023-12-17T14:57:06Z</dcterms:modified>
</cp:coreProperties>
</file>